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5753" r:id="rId5"/>
    <p:sldId id="5748" r:id="rId6"/>
    <p:sldId id="5749" r:id="rId7"/>
    <p:sldId id="5750" r:id="rId8"/>
    <p:sldId id="5752" r:id="rId9"/>
    <p:sldId id="5751" r:id="rId10"/>
    <p:sldId id="5754" r:id="rId11"/>
    <p:sldId id="5755" r:id="rId12"/>
    <p:sldId id="5756" r:id="rId13"/>
  </p:sldIdLst>
  <p:sldSz cx="12192000" cy="6858000"/>
  <p:notesSz cx="6858000" cy="9144000"/>
  <p:defaultTextStyle>
    <a:defPPr>
      <a:defRPr lang="en-US"/>
    </a:defPPr>
    <a:lvl1pPr marL="228600" indent="-228600" algn="l" defTabSz="914400" rtl="0" eaLnBrk="1" fontAlgn="ctr" latinLnBrk="0" hangingPunct="1">
      <a:lnSpc>
        <a:spcPct val="100000"/>
      </a:lnSpc>
      <a:spcBef>
        <a:spcPct val="70000"/>
      </a:spcBef>
      <a:spcAft>
        <a:spcPct val="20000"/>
      </a:spcAft>
      <a:buClr>
        <a:srgbClr val="FFE500"/>
      </a:buClr>
      <a:buSzPct val="170000"/>
      <a:buFont typeface="Wingdings" pitchFamily="2" charset="2"/>
      <a:buChar char="§"/>
      <a:defRPr sz="1400" kern="1200" spc="-40" baseline="0">
        <a:solidFill>
          <a:schemeClr val="tx1"/>
        </a:solidFill>
        <a:latin typeface="+mn-lt"/>
        <a:ea typeface="+mn-ea"/>
        <a:cs typeface="+mn-cs"/>
      </a:defRPr>
    </a:lvl1pPr>
    <a:lvl2pPr marL="460800" indent="-230400" algn="l" defTabSz="914400" rtl="0" eaLnBrk="1" fontAlgn="ctr" latinLnBrk="0" hangingPunct="1">
      <a:lnSpc>
        <a:spcPct val="100000"/>
      </a:lnSpc>
      <a:spcBef>
        <a:spcPct val="25000"/>
      </a:spcBef>
      <a:spcAft>
        <a:spcPct val="10000"/>
      </a:spcAft>
      <a:buClr>
        <a:srgbClr val="D3DEE5"/>
      </a:buClr>
      <a:buSzPct val="170000"/>
      <a:buFont typeface="Wingdings" pitchFamily="2" charset="2"/>
      <a:buChar char="§"/>
      <a:defRPr sz="1400" kern="1200" spc="-40" baseline="0">
        <a:solidFill>
          <a:schemeClr val="tx1"/>
        </a:solidFill>
        <a:latin typeface="+mn-lt"/>
        <a:ea typeface="+mn-ea"/>
        <a:cs typeface="+mn-cs"/>
      </a:defRPr>
    </a:lvl2pPr>
    <a:lvl3pPr marL="691200" indent="-230400" algn="l" defTabSz="914400" rtl="0" eaLnBrk="1" fontAlgn="ctr" latinLnBrk="0" hangingPunct="1">
      <a:lnSpc>
        <a:spcPct val="100000"/>
      </a:lnSpc>
      <a:spcBef>
        <a:spcPct val="15000"/>
      </a:spcBef>
      <a:spcAft>
        <a:spcPct val="10000"/>
      </a:spcAft>
      <a:buClr>
        <a:srgbClr val="D3DEE5"/>
      </a:buClr>
      <a:buSzPct val="90000"/>
      <a:buFont typeface="System Font Regular"/>
      <a:buChar char="−"/>
      <a:defRPr sz="1400" kern="1200" spc="-40" baseline="0">
        <a:solidFill>
          <a:schemeClr val="tx1"/>
        </a:solidFill>
        <a:latin typeface="+mn-lt"/>
        <a:ea typeface="+mn-ea"/>
        <a:cs typeface="+mn-cs"/>
      </a:defRPr>
    </a:lvl3pPr>
    <a:lvl4pPr marL="691200" indent="-230400" algn="l" defTabSz="914400" rtl="0" eaLnBrk="1" fontAlgn="ctr" latinLnBrk="0" hangingPunct="1">
      <a:lnSpc>
        <a:spcPct val="100000"/>
      </a:lnSpc>
      <a:spcBef>
        <a:spcPct val="15000"/>
      </a:spcBef>
      <a:spcAft>
        <a:spcPct val="10000"/>
      </a:spcAft>
      <a:buClr>
        <a:srgbClr val="D3DEE5"/>
      </a:buClr>
      <a:buSzPct val="90000"/>
      <a:buFont typeface="System Font Regular"/>
      <a:buChar char="−"/>
      <a:defRPr sz="1400" kern="1200" spc="-40" baseline="0">
        <a:solidFill>
          <a:schemeClr val="tx1"/>
        </a:solidFill>
        <a:latin typeface="+mn-lt"/>
        <a:ea typeface="+mn-ea"/>
        <a:cs typeface="+mn-cs"/>
      </a:defRPr>
    </a:lvl4pPr>
    <a:lvl5pPr marL="691200" indent="-230400" algn="l" defTabSz="914400" rtl="0" eaLnBrk="1" fontAlgn="ctr" latinLnBrk="0" hangingPunct="1">
      <a:lnSpc>
        <a:spcPct val="100000"/>
      </a:lnSpc>
      <a:spcBef>
        <a:spcPct val="15000"/>
      </a:spcBef>
      <a:spcAft>
        <a:spcPct val="10000"/>
      </a:spcAft>
      <a:buClr>
        <a:srgbClr val="D3DEE5"/>
      </a:buClr>
      <a:buSzPct val="90000"/>
      <a:buFont typeface="System Font Regular"/>
      <a:buChar char="−"/>
      <a:defRPr sz="1400" kern="1200" spc="-40" baseline="0">
        <a:solidFill>
          <a:schemeClr val="tx1"/>
        </a:solidFill>
        <a:latin typeface="+mn-lt"/>
        <a:ea typeface="+mn-ea"/>
        <a:cs typeface="+mn-cs"/>
      </a:defRPr>
    </a:lvl5pPr>
    <a:lvl6pPr marL="691200" indent="-230400" algn="l" defTabSz="914400" rtl="0" eaLnBrk="1" fontAlgn="ctr" latinLnBrk="0" hangingPunct="1">
      <a:lnSpc>
        <a:spcPct val="100000"/>
      </a:lnSpc>
      <a:spcBef>
        <a:spcPct val="15000"/>
      </a:spcBef>
      <a:spcAft>
        <a:spcPct val="10000"/>
      </a:spcAft>
      <a:buClr>
        <a:srgbClr val="D3DEE5"/>
      </a:buClr>
      <a:buSzPct val="90000"/>
      <a:buFont typeface="System Font Regular"/>
      <a:buChar char="−"/>
      <a:defRPr sz="1400" kern="1200" spc="-40" baseline="0">
        <a:solidFill>
          <a:schemeClr val="tx1"/>
        </a:solidFill>
        <a:latin typeface="+mn-lt"/>
        <a:ea typeface="+mn-ea"/>
        <a:cs typeface="+mn-cs"/>
      </a:defRPr>
    </a:lvl6pPr>
    <a:lvl7pPr marL="691200" indent="-230400" algn="l" defTabSz="914400" rtl="0" eaLnBrk="1" fontAlgn="ctr" latinLnBrk="0" hangingPunct="1">
      <a:lnSpc>
        <a:spcPct val="100000"/>
      </a:lnSpc>
      <a:spcBef>
        <a:spcPct val="15000"/>
      </a:spcBef>
      <a:spcAft>
        <a:spcPct val="10000"/>
      </a:spcAft>
      <a:buClr>
        <a:srgbClr val="D3DEE5"/>
      </a:buClr>
      <a:buSzPct val="90000"/>
      <a:buFont typeface="System Font Regular"/>
      <a:buChar char="−"/>
      <a:defRPr sz="1400" kern="1200" spc="-40" baseline="0">
        <a:solidFill>
          <a:schemeClr val="tx1"/>
        </a:solidFill>
        <a:latin typeface="+mn-lt"/>
        <a:ea typeface="+mn-ea"/>
        <a:cs typeface="+mn-cs"/>
      </a:defRPr>
    </a:lvl7pPr>
    <a:lvl8pPr marL="691200" indent="-230400" algn="l" defTabSz="914400" rtl="0" eaLnBrk="1" fontAlgn="ctr" latinLnBrk="0" hangingPunct="1">
      <a:lnSpc>
        <a:spcPct val="100000"/>
      </a:lnSpc>
      <a:spcBef>
        <a:spcPct val="15000"/>
      </a:spcBef>
      <a:spcAft>
        <a:spcPct val="10000"/>
      </a:spcAft>
      <a:buClr>
        <a:srgbClr val="D3DEE5"/>
      </a:buClr>
      <a:buSzPct val="90000"/>
      <a:buFont typeface="System Font Regular"/>
      <a:buChar char="−"/>
      <a:defRPr sz="1400" kern="1200" spc="-40" baseline="0">
        <a:solidFill>
          <a:schemeClr val="tx1"/>
        </a:solidFill>
        <a:latin typeface="+mn-lt"/>
        <a:ea typeface="+mn-ea"/>
        <a:cs typeface="+mn-cs"/>
      </a:defRPr>
    </a:lvl8pPr>
    <a:lvl9pPr marL="691200" indent="-230400" algn="l" defTabSz="914400" rtl="0" eaLnBrk="1" fontAlgn="ctr" latinLnBrk="0" hangingPunct="1">
      <a:lnSpc>
        <a:spcPct val="100000"/>
      </a:lnSpc>
      <a:spcBef>
        <a:spcPct val="15000"/>
      </a:spcBef>
      <a:spcAft>
        <a:spcPct val="10000"/>
      </a:spcAft>
      <a:buClr>
        <a:srgbClr val="D3DEE5"/>
      </a:buClr>
      <a:buSzPct val="90000"/>
      <a:buFont typeface="System Font Regular"/>
      <a:buChar char="−"/>
      <a:defRPr sz="1400" kern="1200" spc="-40" baseline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rmione Osmers" initials="HO" lastIdx="1" clrIdx="0">
    <p:extLst>
      <p:ext uri="{19B8F6BF-5375-455C-9EA6-DF929625EA0E}">
        <p15:presenceInfo xmlns:p15="http://schemas.microsoft.com/office/powerpoint/2012/main" userId="S::hermione@stinsondesign.com::58590dc8-7723-4708-b2c4-5c46b0b1c2d8" providerId="AD"/>
      </p:ext>
    </p:extLst>
  </p:cmAuthor>
  <p:cmAuthor id="2" name="Alexey Belikov" initials="AB" lastIdx="1" clrIdx="1">
    <p:extLst>
      <p:ext uri="{19B8F6BF-5375-455C-9EA6-DF929625EA0E}">
        <p15:presenceInfo xmlns:p15="http://schemas.microsoft.com/office/powerpoint/2012/main" userId="S::alexey.belikov@esab.ru::1963e20d-f890-4ebd-93de-7d70dde4ec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9FB"/>
    <a:srgbClr val="D3DEE5"/>
    <a:srgbClr val="FFE500"/>
    <a:srgbClr val="064A8D"/>
    <a:srgbClr val="135830"/>
    <a:srgbClr val="B42332"/>
    <a:srgbClr val="DA4F30"/>
    <a:srgbClr val="548ACB"/>
    <a:srgbClr val="8E8747"/>
    <a:srgbClr val="3C40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3A6DA28-BB08-4E28-94E8-AB53A02DD50B}">
  <a:tblStyle styleId="{73A6DA28-BB08-4E28-94E8-AB53A02DD50B}" styleName="ESAB Custom Table Style">
    <a:wholeTbl>
      <a:tcTxStyle>
        <a:fontRef idx="minor"/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</a:tcStyle>
    </a:band1H>
    <a:band2H>
      <a:tcStyle>
        <a:tcBdr/>
        <a:fill>
          <a:solidFill>
            <a:schemeClr val="accent1">
              <a:tint val="20000"/>
            </a:schemeClr>
          </a:solidFill>
        </a:fill>
      </a:tcStyle>
    </a:band2H>
    <a:band1V>
      <a:tcStyle>
        <a:tcBdr/>
      </a:tcStyle>
    </a:band1V>
    <a:band2V>
      <a:tcStyle>
        <a:tcBdr/>
        <a:fill>
          <a:solidFill>
            <a:schemeClr val="accent1">
              <a:tint val="20000"/>
            </a:schemeClr>
          </a:solidFill>
        </a:fill>
      </a:tcStyle>
    </a:band2V>
    <a:lastCol>
      <a:tcTxStyle b="on">
        <a:fontRef idx="minor"/>
        <a:schemeClr val="lt1"/>
      </a:tcTxStyle>
      <a:tcStyle>
        <a:tcBdr/>
        <a:fill>
          <a:solidFill>
            <a:schemeClr val="dk1">
              <a:tint val="95000"/>
            </a:schemeClr>
          </a:solidFill>
        </a:fill>
      </a:tcStyle>
    </a:lastCol>
    <a:firstCol>
      <a:tcTxStyle b="on">
        <a:fontRef idx="minor"/>
        <a:schemeClr val="dk1"/>
      </a:tcTxStyle>
      <a:tcStyle>
        <a:tcBdr/>
        <a:fill>
          <a:solidFill>
            <a:schemeClr val="accent2">
              <a:tint val="100000"/>
            </a:schemeClr>
          </a:solidFill>
        </a:fill>
      </a:tcStyle>
    </a:firstCol>
    <a:lastRow>
      <a:tcTxStyle b="on">
        <a:fontRef idx="minor"/>
        <a:schemeClr val="lt1"/>
      </a:tcTxStyle>
      <a:tcStyle>
        <a:tcBdr/>
        <a:fill>
          <a:solidFill>
            <a:schemeClr val="dk1">
              <a:tint val="95000"/>
            </a:schemeClr>
          </a:solidFill>
        </a:fill>
      </a:tcStyle>
    </a:lastRow>
    <a:firstRow>
      <a:tcTxStyle b="on">
        <a:fontRef idx="minor"/>
        <a:schemeClr val="dk1"/>
      </a:tcTxStyle>
      <a:tcStyle>
        <a:tcBdr/>
        <a:fill>
          <a:solidFill>
            <a:schemeClr val="accent2">
              <a:tint val="10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64727" autoAdjust="0"/>
  </p:normalViewPr>
  <p:slideViewPr>
    <p:cSldViewPr snapToGrid="0" snapToObjects="1">
      <p:cViewPr varScale="1">
        <p:scale>
          <a:sx n="74" d="100"/>
          <a:sy n="74" d="100"/>
        </p:scale>
        <p:origin x="344" y="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159" d="100"/>
          <a:sy n="159" d="100"/>
        </p:scale>
        <p:origin x="1432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7B1F0D-02DA-6047-88FD-C296448DF6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FB52AF-4C20-554E-AE95-8E97EF7AA3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013B30-730E-B146-9AD3-FC462D422B1A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2BE42D-4C3E-464F-8C79-9E4B94E3490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1C8405-C102-0545-8315-58BD0EFE6C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C1BCB-0462-AA41-836E-D229A6AA8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0836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A50EDC-2111-9541-9FE3-75FBA43FEFEC}" type="datetimeFigureOut">
              <a:rPr lang="en-US" smtClean="0"/>
              <a:t>7/7/2026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A5665F-281F-3147-B328-CB0458430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689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0.png"/><Relationship Id="rId7" Type="http://schemas.openxmlformats.org/officeDocument/2006/relationships/image" Target="../media/image1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6.png"/><Relationship Id="rId7" Type="http://schemas.openxmlformats.org/officeDocument/2006/relationships/image" Target="../media/image1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4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svg"/><Relationship Id="rId5" Type="http://schemas.openxmlformats.org/officeDocument/2006/relationships/image" Target="../media/image13.svg"/><Relationship Id="rId4" Type="http://schemas.openxmlformats.org/officeDocument/2006/relationships/image" Target="../media/image2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4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98181-E1BE-2A49-AF6D-EF18E21E97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47737" y="3552506"/>
            <a:ext cx="10296526" cy="1677104"/>
          </a:xfrm>
        </p:spPr>
        <p:txBody>
          <a:bodyPr tIns="180000" bIns="0" anchor="b">
            <a:noAutofit/>
          </a:bodyPr>
          <a:lstStyle>
            <a:lvl1pPr algn="l">
              <a:defRPr sz="6000" b="1" i="0" spc="-120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Click to add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2C68B8-9272-5943-8003-540C824E3B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47737" y="5300519"/>
            <a:ext cx="10296526" cy="325952"/>
          </a:xfrm>
        </p:spPr>
        <p:txBody>
          <a:bodyPr wrap="square" tIns="18000" bIns="0" anchor="ctr">
            <a:spAutoFit/>
          </a:bodyPr>
          <a:lstStyle>
            <a:lvl1pPr marL="14288" indent="0" algn="l">
              <a:spcBef>
                <a:spcPts val="0"/>
              </a:spcBef>
              <a:buNone/>
              <a:tabLst/>
              <a:defRPr sz="2000" cap="all" baseline="0">
                <a:solidFill>
                  <a:schemeClr val="tx1"/>
                </a:solidFill>
              </a:defRPr>
            </a:lvl1pPr>
            <a:lvl2pPr marL="14288" indent="0" algn="l">
              <a:spcBef>
                <a:spcPts val="0"/>
              </a:spcBef>
              <a:buNone/>
              <a:tabLst/>
              <a:defRPr sz="2200" cap="all" baseline="0"/>
            </a:lvl2pPr>
            <a:lvl3pPr marL="14288" indent="0" algn="l">
              <a:spcBef>
                <a:spcPts val="0"/>
              </a:spcBef>
              <a:buNone/>
              <a:tabLst/>
              <a:defRPr sz="2200" cap="all" baseline="0"/>
            </a:lvl3pPr>
            <a:lvl4pPr marL="14288" indent="0" algn="l">
              <a:spcBef>
                <a:spcPts val="0"/>
              </a:spcBef>
              <a:buNone/>
              <a:tabLst/>
              <a:defRPr sz="2200" cap="all" baseline="0"/>
            </a:lvl4pPr>
            <a:lvl5pPr marL="14288" indent="0" algn="l">
              <a:spcBef>
                <a:spcPts val="0"/>
              </a:spcBef>
              <a:buNone/>
              <a:tabLst/>
              <a:defRPr sz="2200" cap="all" baseline="0"/>
            </a:lvl5pPr>
            <a:lvl6pPr marL="14288" indent="0" algn="l">
              <a:spcBef>
                <a:spcPts val="0"/>
              </a:spcBef>
              <a:buNone/>
              <a:tabLst/>
              <a:defRPr sz="2200" cap="all" baseline="0"/>
            </a:lvl6pPr>
            <a:lvl7pPr marL="14288" indent="0" algn="l">
              <a:spcBef>
                <a:spcPts val="0"/>
              </a:spcBef>
              <a:buNone/>
              <a:tabLst/>
              <a:defRPr sz="2200" cap="all" baseline="0"/>
            </a:lvl7pPr>
            <a:lvl8pPr marL="14288" indent="0" algn="l">
              <a:spcBef>
                <a:spcPts val="0"/>
              </a:spcBef>
              <a:buNone/>
              <a:tabLst/>
              <a:defRPr sz="2200" cap="all" baseline="0"/>
            </a:lvl8pPr>
            <a:lvl9pPr marL="14288" indent="0" algn="l">
              <a:spcBef>
                <a:spcPts val="0"/>
              </a:spcBef>
              <a:buNone/>
              <a:tabLst/>
              <a:defRPr sz="2200" cap="all" baseline="0"/>
            </a:lvl9pPr>
          </a:lstStyle>
          <a:p>
            <a:r>
              <a:rPr lang="en-US" dirty="0"/>
              <a:t>Click to add presenter name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9099EAE-D328-CD48-817E-4B39E4CCC9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04334" y="291201"/>
            <a:ext cx="911698" cy="508011"/>
          </a:xfrm>
          <a:prstGeom prst="rect">
            <a:avLst/>
          </a:prstGeom>
        </p:spPr>
      </p:pic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44CA9A70-921F-8145-9BFA-7E8ECA2399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47737" y="5626101"/>
            <a:ext cx="10296526" cy="331232"/>
          </a:xfrm>
          <a:ln>
            <a:noFill/>
          </a:ln>
        </p:spPr>
        <p:txBody>
          <a:bodyPr anchor="ctr">
            <a:noAutofit/>
          </a:bodyPr>
          <a:lstStyle>
            <a:lvl1pPr marL="0" indent="0">
              <a:buNone/>
              <a:defRPr sz="2000" cap="all" baseline="0">
                <a:solidFill>
                  <a:schemeClr val="tx1"/>
                </a:solidFill>
              </a:defRPr>
            </a:lvl1pPr>
          </a:lstStyle>
          <a:p>
            <a:fld id="{A9617484-BBF0-9C45-93F3-8C0AA2FB58CC}" type="datetime4">
              <a:rPr lang="en-CA" smtClean="0"/>
              <a:pPr/>
              <a:t>July 7, 2026</a:t>
            </a:fld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1D134EBD-7C9C-D748-AC01-AD0A0BC51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5030"/>
            <a:ext cx="0" cy="0"/>
          </a:xfrm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tx1">
                    <a:tint val="75000"/>
                    <a:alpha val="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EB1A083-2674-EB4B-8782-92E1B243F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5030"/>
            <a:ext cx="0" cy="0"/>
          </a:xfrm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tx1">
                    <a:tint val="75000"/>
                    <a:alpha val="0"/>
                  </a:schemeClr>
                </a:solidFill>
              </a:defRPr>
            </a:lvl1pPr>
          </a:lstStyle>
          <a:p>
            <a:fld id="{C7CF4FD9-EB40-F045-BE7D-ED8C92CDEE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607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1F1CF-5C09-0F40-A9FD-7980559B8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2FB3D-2089-FF4F-A7E0-5A52FED4C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A6564-7216-154F-9E2D-02342DC749C1}" type="datetime4">
              <a:rPr lang="en-CA" smtClean="0"/>
              <a:t>July 7,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401B5-5E00-A144-9D83-FC5A6DB9D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F2D2C-E2C7-EE47-BE79-9A25DD167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E3DA1DB-DBC0-194F-86F7-E8A59497EA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47738" y="1358900"/>
            <a:ext cx="10296525" cy="4049714"/>
          </a:xfrm>
        </p:spPr>
        <p:txBody>
          <a:bodyPr tIns="36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7BD25B9-DF0F-2648-98ED-A2AE54C32771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947737" y="5633326"/>
            <a:ext cx="10296524" cy="300749"/>
          </a:xfrm>
          <a:noFill/>
        </p:spPr>
        <p:txBody>
          <a:bodyPr wrap="square" bIns="18000" anchor="b">
            <a:spAutoFit/>
          </a:bodyPr>
          <a:lstStyle>
            <a:lvl1pPr marL="0" indent="0" algn="l"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Slide summary/takeaway goes here</a:t>
            </a:r>
          </a:p>
        </p:txBody>
      </p:sp>
    </p:spTree>
    <p:extLst>
      <p:ext uri="{BB962C8B-B14F-4D97-AF65-F5344CB8AC3E}">
        <p14:creationId xmlns:p14="http://schemas.microsoft.com/office/powerpoint/2010/main" val="2774862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6" userDrawn="1">
          <p15:clr>
            <a:srgbClr val="A4A3A4"/>
          </p15:clr>
        </p15:guide>
        <p15:guide id="2" orient="horz" pos="856" userDrawn="1">
          <p15:clr>
            <a:srgbClr val="547EBF"/>
          </p15:clr>
        </p15:guide>
        <p15:guide id="3" orient="horz" pos="1176" userDrawn="1">
          <p15:clr>
            <a:srgbClr val="5ACBF0"/>
          </p15:clr>
        </p15:guide>
        <p15:guide id="4" orient="horz" pos="3407" userDrawn="1">
          <p15:clr>
            <a:srgbClr val="547EBF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10397-FF86-9B47-8FC3-6AED6C43B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F3D31-DA0A-504B-85BE-3954A0B59C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7738" y="1357313"/>
            <a:ext cx="4787900" cy="4051301"/>
          </a:xfrm>
        </p:spPr>
        <p:txBody>
          <a:bodyPr tIns="36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49E1D6-1C71-E943-9D39-61C3784560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56364" y="1357313"/>
            <a:ext cx="4787898" cy="4051301"/>
          </a:xfrm>
        </p:spPr>
        <p:txBody>
          <a:bodyPr tIns="36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1B981F-54F7-644B-AD4F-B41EEC6B8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85DEF-FF41-C045-B102-12418CBFDB87}" type="datetime4">
              <a:rPr lang="en-CA" smtClean="0"/>
              <a:t>July 7,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D330B3-B7DF-EB4A-8372-5213EB524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8AE081-653F-9A4C-AF50-B0659BA93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AE303FD-94DE-A54D-8E01-742AC17EBF67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947737" y="5633326"/>
            <a:ext cx="10296524" cy="300749"/>
          </a:xfrm>
          <a:noFill/>
        </p:spPr>
        <p:txBody>
          <a:bodyPr wrap="square" bIns="18000" anchor="b">
            <a:spAutoFit/>
          </a:bodyPr>
          <a:lstStyle>
            <a:lvl1pPr marL="0" indent="0" algn="l"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Slide summary/takeaway goes here</a:t>
            </a:r>
          </a:p>
        </p:txBody>
      </p:sp>
    </p:spTree>
    <p:extLst>
      <p:ext uri="{BB962C8B-B14F-4D97-AF65-F5344CB8AC3E}">
        <p14:creationId xmlns:p14="http://schemas.microsoft.com/office/powerpoint/2010/main" val="3755943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13" userDrawn="1">
          <p15:clr>
            <a:srgbClr val="FBAE40"/>
          </p15:clr>
        </p15:guide>
        <p15:guide id="2" pos="4067" userDrawn="1">
          <p15:clr>
            <a:srgbClr val="FBAE40"/>
          </p15:clr>
        </p15:guide>
        <p15:guide id="3" orient="horz" pos="766" userDrawn="1">
          <p15:clr>
            <a:srgbClr val="A4A3A4"/>
          </p15:clr>
        </p15:guide>
        <p15:guide id="4" orient="horz" pos="856" userDrawn="1">
          <p15:clr>
            <a:srgbClr val="547EBF"/>
          </p15:clr>
        </p15:guide>
        <p15:guide id="5" orient="horz" pos="1174" userDrawn="1">
          <p15:clr>
            <a:srgbClr val="5ACBF0"/>
          </p15:clr>
        </p15:guide>
        <p15:guide id="6" orient="horz" pos="3407" userDrawn="1">
          <p15:clr>
            <a:srgbClr val="547EBF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10397-FF86-9B47-8FC3-6AED6C43B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F3D31-DA0A-504B-85BE-3954A0B59C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7738" y="1357314"/>
            <a:ext cx="4787900" cy="4051300"/>
          </a:xfrm>
        </p:spPr>
        <p:txBody>
          <a:bodyPr tIns="36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1B981F-54F7-644B-AD4F-B41EEC6B8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BE1B4-740C-B14E-8053-C648DB545F18}" type="datetime4">
              <a:rPr lang="en-CA" smtClean="0"/>
              <a:t>July 7,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D330B3-B7DF-EB4A-8372-5213EB524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8AE081-653F-9A4C-AF50-B0659BA93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45F4299-FD78-9847-8B74-7355885211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51600" y="1357314"/>
            <a:ext cx="4792663" cy="4051300"/>
          </a:xfrm>
        </p:spPr>
        <p:txBody>
          <a:bodyPr tIns="36000" bIns="3600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FAB4401-65E0-5846-90BE-067D14FD2AD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451600" y="5415593"/>
            <a:ext cx="4792662" cy="186586"/>
          </a:xfrm>
          <a:noFill/>
        </p:spPr>
        <p:txBody>
          <a:bodyPr wrap="square" tIns="36000" bIns="0" anchor="t">
            <a:spAutoFit/>
          </a:bodyPr>
          <a:lstStyle>
            <a:lvl1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1pPr>
            <a:lvl2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2pPr>
            <a:lvl3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3pPr>
            <a:lvl4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4pPr>
            <a:lvl5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5pPr>
            <a:lvl6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6pPr>
            <a:lvl7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7pPr>
            <a:lvl8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8pPr>
            <a:lvl9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9pPr>
          </a:lstStyle>
          <a:p>
            <a:pPr lvl="0"/>
            <a:r>
              <a:rPr lang="en-US" dirty="0"/>
              <a:t>Click to add image caption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D77CBFE-249A-7E42-9B88-75C518790FCD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947737" y="5633326"/>
            <a:ext cx="10296524" cy="300749"/>
          </a:xfrm>
          <a:noFill/>
        </p:spPr>
        <p:txBody>
          <a:bodyPr wrap="square" bIns="18000" anchor="b">
            <a:spAutoFit/>
          </a:bodyPr>
          <a:lstStyle>
            <a:lvl1pPr marL="0" indent="0" algn="l"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Slide summary/takeaway goes here</a:t>
            </a:r>
          </a:p>
        </p:txBody>
      </p:sp>
    </p:spTree>
    <p:extLst>
      <p:ext uri="{BB962C8B-B14F-4D97-AF65-F5344CB8AC3E}">
        <p14:creationId xmlns:p14="http://schemas.microsoft.com/office/powerpoint/2010/main" val="1445522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13" userDrawn="1">
          <p15:clr>
            <a:srgbClr val="FBAE40"/>
          </p15:clr>
        </p15:guide>
        <p15:guide id="2" pos="4067" userDrawn="1">
          <p15:clr>
            <a:srgbClr val="FBAE40"/>
          </p15:clr>
        </p15:guide>
        <p15:guide id="3" orient="horz" pos="766" userDrawn="1">
          <p15:clr>
            <a:srgbClr val="A4A3A4"/>
          </p15:clr>
        </p15:guide>
        <p15:guide id="4" orient="horz" pos="855" userDrawn="1">
          <p15:clr>
            <a:srgbClr val="547EBF"/>
          </p15:clr>
        </p15:guide>
        <p15:guide id="5" orient="horz" pos="1174" userDrawn="1">
          <p15:clr>
            <a:srgbClr val="5ACBF0"/>
          </p15:clr>
        </p15:guide>
        <p15:guide id="6" orient="horz" pos="3407" userDrawn="1">
          <p15:clr>
            <a:srgbClr val="547EBF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33447-8DF4-FC4D-95D9-9870E7158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7738" y="552450"/>
            <a:ext cx="3679185" cy="1201737"/>
          </a:xfrm>
          <a:blipFill>
            <a:blip r:embed="rId2"/>
            <a:stretch>
              <a:fillRect/>
            </a:stretch>
          </a:blipFill>
        </p:spPr>
        <p:txBody>
          <a:bodyPr bIns="180000" anchor="b">
            <a:noAutofit/>
          </a:bodyPr>
          <a:lstStyle>
            <a:lvl1pPr>
              <a:defRPr sz="2400" b="1" cap="all" baseline="0"/>
            </a:lvl1pPr>
          </a:lstStyle>
          <a:p>
            <a:r>
              <a:rPr lang="en-US" dirty="0"/>
              <a:t>Click to add caption for image, chart, or diagram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A5357-8F39-C346-AC6E-A2D45E5A258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51464" y="692150"/>
            <a:ext cx="5892799" cy="4716463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500"/>
            </a:lvl1pPr>
            <a:lvl2pPr marL="230400" indent="0">
              <a:buFontTx/>
              <a:buNone/>
              <a:defRPr sz="1500"/>
            </a:lvl2pPr>
            <a:lvl3pPr marL="460800" indent="0">
              <a:buFontTx/>
              <a:buNone/>
              <a:defRPr sz="1500"/>
            </a:lvl3pPr>
            <a:lvl4pPr marL="460800" indent="0">
              <a:buFontTx/>
              <a:buNone/>
              <a:defRPr sz="1500"/>
            </a:lvl4pPr>
            <a:lvl5pPr marL="460800" indent="0">
              <a:buFontTx/>
              <a:buNone/>
              <a:defRPr sz="1500"/>
            </a:lvl5pPr>
            <a:lvl6pPr marL="460800" indent="0">
              <a:buFontTx/>
              <a:buNone/>
              <a:defRPr sz="1500"/>
            </a:lvl6pPr>
            <a:lvl7pPr marL="460800" indent="0">
              <a:buFontTx/>
              <a:buNone/>
              <a:defRPr sz="1500"/>
            </a:lvl7pPr>
            <a:lvl8pPr marL="460800" indent="0">
              <a:buFontTx/>
              <a:buNone/>
              <a:defRPr sz="1500"/>
            </a:lvl8pPr>
            <a:lvl9pPr marL="460800" indent="0">
              <a:buFontTx/>
              <a:buNone/>
              <a:defRPr sz="1500"/>
            </a:lvl9pPr>
          </a:lstStyle>
          <a:p>
            <a:pPr lvl="0"/>
            <a:r>
              <a:rPr lang="en-US" dirty="0"/>
              <a:t>Insert image, chart, or diagram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945DD-A82B-A648-87C4-D07D50C20D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7738" y="1989138"/>
            <a:ext cx="3679185" cy="3419476"/>
          </a:xfrm>
          <a:noFill/>
        </p:spPr>
        <p:txBody>
          <a:bodyPr tIns="36000">
            <a:normAutofit/>
          </a:bodyPr>
          <a:lstStyle>
            <a:lvl1pPr marL="230400" indent="-230400">
              <a:buFont typeface="Wingdings" pitchFamily="2" charset="2"/>
              <a:buChar char="§"/>
              <a:defRPr sz="1500"/>
            </a:lvl1pPr>
            <a:lvl2pPr marL="460800" indent="-230400">
              <a:buFont typeface="Wingdings" pitchFamily="2" charset="2"/>
              <a:buChar char="§"/>
              <a:defRPr sz="1500"/>
            </a:lvl2pPr>
            <a:lvl3pPr marL="746550" indent="-285750">
              <a:buFont typeface="System Font Regular"/>
              <a:buChar char="–"/>
              <a:defRPr sz="1500"/>
            </a:lvl3pPr>
            <a:lvl4pPr marL="746550" indent="-285750">
              <a:buFont typeface="System Font Regular"/>
              <a:buChar char="–"/>
              <a:defRPr sz="1500"/>
            </a:lvl4pPr>
            <a:lvl5pPr marL="746550" indent="-285750">
              <a:buFont typeface="System Font Regular"/>
              <a:buChar char="–"/>
              <a:defRPr sz="1500"/>
            </a:lvl5pPr>
            <a:lvl6pPr marL="746550" indent="-285750">
              <a:buFont typeface="System Font Regular"/>
              <a:buChar char="–"/>
              <a:defRPr sz="1500"/>
            </a:lvl6pPr>
            <a:lvl7pPr marL="746550" indent="-285750">
              <a:buFont typeface="System Font Regular"/>
              <a:buChar char="–"/>
              <a:defRPr sz="1500"/>
            </a:lvl7pPr>
            <a:lvl8pPr marL="746550" indent="-285750">
              <a:buFont typeface="System Font Regular"/>
              <a:buChar char="–"/>
              <a:defRPr sz="1500"/>
            </a:lvl8pPr>
            <a:lvl9pPr marL="746550" indent="-285750">
              <a:buFont typeface="System Font Regular"/>
              <a:buChar char="–"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C6F964-1C4F-434F-BDCF-1598C0688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E2653-54F8-C642-A06B-0397BFC6DAAA}" type="datetime4">
              <a:rPr lang="en-CA" smtClean="0"/>
              <a:t>July 7,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DAF294-BD9C-F846-9305-40D5CFC4F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368FCE-17E6-1B40-9FEB-C6F51A6BF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AE40EF9-F19D-2546-83B2-DABA3601106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351463" y="5415593"/>
            <a:ext cx="5892799" cy="186586"/>
          </a:xfrm>
          <a:noFill/>
        </p:spPr>
        <p:txBody>
          <a:bodyPr wrap="square" tIns="36000" bIns="0" anchor="t">
            <a:spAutoFit/>
          </a:bodyPr>
          <a:lstStyle>
            <a:lvl1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1pPr>
            <a:lvl2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2pPr>
            <a:lvl3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3pPr>
            <a:lvl4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4pPr>
            <a:lvl5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5pPr>
            <a:lvl6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6pPr>
            <a:lvl7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7pPr>
            <a:lvl8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8pPr>
            <a:lvl9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9pPr>
          </a:lstStyle>
          <a:p>
            <a:pPr lvl="0"/>
            <a:r>
              <a:rPr lang="en-US" dirty="0"/>
              <a:t>Click to add image caption (as needed)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D298446-F84C-E241-8D5B-FB1EA37202CC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947737" y="5633326"/>
            <a:ext cx="10296524" cy="300749"/>
          </a:xfrm>
          <a:noFill/>
        </p:spPr>
        <p:txBody>
          <a:bodyPr wrap="square" bIns="18000" anchor="b">
            <a:spAutoFit/>
          </a:bodyPr>
          <a:lstStyle>
            <a:lvl1pPr marL="0" indent="0" algn="l"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Slide summary/takeaway goes here</a:t>
            </a:r>
          </a:p>
        </p:txBody>
      </p:sp>
    </p:spTree>
    <p:extLst>
      <p:ext uri="{BB962C8B-B14F-4D97-AF65-F5344CB8AC3E}">
        <p14:creationId xmlns:p14="http://schemas.microsoft.com/office/powerpoint/2010/main" val="1858994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16" userDrawn="1">
          <p15:clr>
            <a:srgbClr val="FBAE40"/>
          </p15:clr>
        </p15:guide>
        <p15:guide id="2" pos="3371" userDrawn="1">
          <p15:clr>
            <a:srgbClr val="FBAE40"/>
          </p15:clr>
        </p15:guide>
        <p15:guide id="3" orient="horz" pos="1105" userDrawn="1">
          <p15:clr>
            <a:srgbClr val="A4A3A4"/>
          </p15:clr>
        </p15:guide>
        <p15:guide id="4" orient="horz" pos="1253" userDrawn="1">
          <p15:clr>
            <a:srgbClr val="547EBF"/>
          </p15:clr>
        </p15:guide>
        <p15:guide id="5" orient="horz" pos="3407" userDrawn="1">
          <p15:clr>
            <a:srgbClr val="547EBF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C6F964-1C4F-434F-BDCF-1598C0688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82B38-EE4C-3E46-8815-A892133DA34C}" type="datetime4">
              <a:rPr lang="en-CA" smtClean="0"/>
              <a:t>July 7,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DAF294-BD9C-F846-9305-40D5CFC4F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368FCE-17E6-1B40-9FEB-C6F51A6BF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98EB431-553B-0349-8FA6-6F69B8C736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64565" y="552450"/>
            <a:ext cx="3679185" cy="1201737"/>
          </a:xfrm>
          <a:blipFill>
            <a:blip r:embed="rId2"/>
            <a:stretch>
              <a:fillRect/>
            </a:stretch>
          </a:blipFill>
        </p:spPr>
        <p:txBody>
          <a:bodyPr bIns="180000" anchor="b">
            <a:noAutofit/>
          </a:bodyPr>
          <a:lstStyle>
            <a:lvl1pPr>
              <a:defRPr sz="2400" b="1" cap="all" baseline="0"/>
            </a:lvl1pPr>
          </a:lstStyle>
          <a:p>
            <a:r>
              <a:rPr lang="en-US" dirty="0"/>
              <a:t>Click to add caption for image, chart, or diagram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7F12CC6E-D813-C142-8F8E-86FD4AE91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64565" y="1989138"/>
            <a:ext cx="3679185" cy="3419476"/>
          </a:xfrm>
          <a:noFill/>
        </p:spPr>
        <p:txBody>
          <a:bodyPr tIns="36000">
            <a:normAutofit/>
          </a:bodyPr>
          <a:lstStyle>
            <a:lvl1pPr marL="230400" indent="-230400">
              <a:buFont typeface="Wingdings" pitchFamily="2" charset="2"/>
              <a:buChar char="§"/>
              <a:defRPr sz="1500"/>
            </a:lvl1pPr>
            <a:lvl2pPr marL="460800" indent="-230400">
              <a:buFont typeface="Wingdings" pitchFamily="2" charset="2"/>
              <a:buChar char="§"/>
              <a:defRPr sz="1500"/>
            </a:lvl2pPr>
            <a:lvl3pPr marL="746550" indent="-285750">
              <a:buFont typeface="System Font Regular"/>
              <a:buChar char="–"/>
              <a:defRPr sz="1500"/>
            </a:lvl3pPr>
            <a:lvl4pPr marL="746550" indent="-285750">
              <a:buFont typeface="System Font Regular"/>
              <a:buChar char="–"/>
              <a:defRPr sz="1500"/>
            </a:lvl4pPr>
            <a:lvl5pPr marL="746550" indent="-285750">
              <a:buFont typeface="System Font Regular"/>
              <a:buChar char="–"/>
              <a:defRPr sz="1500"/>
            </a:lvl5pPr>
            <a:lvl6pPr marL="746550" indent="-285750">
              <a:buFont typeface="System Font Regular"/>
              <a:buChar char="–"/>
              <a:defRPr sz="1500"/>
            </a:lvl6pPr>
            <a:lvl7pPr marL="746550" indent="-285750">
              <a:buFont typeface="System Font Regular"/>
              <a:buChar char="–"/>
              <a:defRPr sz="1500"/>
            </a:lvl7pPr>
            <a:lvl8pPr marL="746550" indent="-285750">
              <a:buFont typeface="System Font Regular"/>
              <a:buChar char="–"/>
              <a:defRPr sz="1500"/>
            </a:lvl8pPr>
            <a:lvl9pPr marL="746550" indent="-285750">
              <a:buFont typeface="System Font Regular"/>
              <a:buChar char="–"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E28984D-8CBF-9448-96AA-E23813EC2B3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52501" y="692150"/>
            <a:ext cx="5892799" cy="4716463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500"/>
            </a:lvl1pPr>
            <a:lvl2pPr marL="230400" indent="0">
              <a:buFontTx/>
              <a:buNone/>
              <a:defRPr sz="1500"/>
            </a:lvl2pPr>
            <a:lvl3pPr marL="460800" indent="0">
              <a:buFontTx/>
              <a:buNone/>
              <a:defRPr sz="1500"/>
            </a:lvl3pPr>
            <a:lvl4pPr marL="460800" indent="0">
              <a:buFontTx/>
              <a:buNone/>
              <a:defRPr sz="1500"/>
            </a:lvl4pPr>
            <a:lvl5pPr marL="460800" indent="0">
              <a:buFontTx/>
              <a:buNone/>
              <a:defRPr sz="1500"/>
            </a:lvl5pPr>
            <a:lvl6pPr marL="460800" indent="0">
              <a:buFontTx/>
              <a:buNone/>
              <a:defRPr sz="1500"/>
            </a:lvl6pPr>
            <a:lvl7pPr marL="460800" indent="0">
              <a:buFontTx/>
              <a:buNone/>
              <a:defRPr sz="1500"/>
            </a:lvl7pPr>
            <a:lvl8pPr marL="460800" indent="0">
              <a:buFontTx/>
              <a:buNone/>
              <a:defRPr sz="1500"/>
            </a:lvl8pPr>
            <a:lvl9pPr marL="460800" indent="0">
              <a:buFontTx/>
              <a:buNone/>
              <a:defRPr sz="1500"/>
            </a:lvl9pPr>
          </a:lstStyle>
          <a:p>
            <a:pPr lvl="0"/>
            <a:r>
              <a:rPr lang="en-US" dirty="0"/>
              <a:t>Insert image, chart, or diagram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45045E2-29EB-6142-8BE6-A566CF41198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52501" y="5415593"/>
            <a:ext cx="5892799" cy="186586"/>
          </a:xfrm>
          <a:noFill/>
        </p:spPr>
        <p:txBody>
          <a:bodyPr wrap="square" tIns="36000" bIns="0" anchor="t">
            <a:spAutoFit/>
          </a:bodyPr>
          <a:lstStyle>
            <a:lvl1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1pPr>
            <a:lvl2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2pPr>
            <a:lvl3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3pPr>
            <a:lvl4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4pPr>
            <a:lvl5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5pPr>
            <a:lvl6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6pPr>
            <a:lvl7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7pPr>
            <a:lvl8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8pPr>
            <a:lvl9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 i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0" scaled="0"/>
                </a:gradFill>
              </a:defRPr>
            </a:lvl9pPr>
          </a:lstStyle>
          <a:p>
            <a:pPr lvl="0"/>
            <a:r>
              <a:rPr lang="en-US" dirty="0"/>
              <a:t>Click to add image caption (as needed)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6566755-4127-4842-BBF2-1F7181C21CAA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947737" y="5633326"/>
            <a:ext cx="10296524" cy="300749"/>
          </a:xfrm>
          <a:noFill/>
        </p:spPr>
        <p:txBody>
          <a:bodyPr wrap="square" bIns="18000" anchor="b">
            <a:spAutoFit/>
          </a:bodyPr>
          <a:lstStyle>
            <a:lvl1pPr marL="0" indent="0" algn="l"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Slide summary/takeaway goes here</a:t>
            </a:r>
          </a:p>
        </p:txBody>
      </p:sp>
    </p:spTree>
    <p:extLst>
      <p:ext uri="{BB962C8B-B14F-4D97-AF65-F5344CB8AC3E}">
        <p14:creationId xmlns:p14="http://schemas.microsoft.com/office/powerpoint/2010/main" val="1812476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12" userDrawn="1">
          <p15:clr>
            <a:srgbClr val="FBAE40"/>
          </p15:clr>
        </p15:guide>
        <p15:guide id="2" pos="4762" userDrawn="1">
          <p15:clr>
            <a:srgbClr val="FBAE40"/>
          </p15:clr>
        </p15:guide>
        <p15:guide id="3" orient="horz" pos="1105" userDrawn="1">
          <p15:clr>
            <a:srgbClr val="A4A3A4"/>
          </p15:clr>
        </p15:guide>
        <p15:guide id="4" orient="horz" pos="1253" userDrawn="1">
          <p15:clr>
            <a:srgbClr val="547EBF"/>
          </p15:clr>
        </p15:guide>
        <p15:guide id="5" orient="horz" pos="3407" userDrawn="1">
          <p15:clr>
            <a:srgbClr val="547EBF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e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BFB724-38BD-4B4C-82D9-E6E66D0FE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87BA3-70AD-C045-A0E2-F7C688AC98B8}" type="datetime4">
              <a:rPr lang="en-CA" smtClean="0"/>
              <a:t>July 7,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311B86-AC69-004E-992C-686733291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129D5A-1081-104E-9D7B-D8B694AA2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38677C7-B9E7-314F-9F21-CE71805D7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4004B2C-9A20-C147-A8CD-5693CCAB35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7736" y="1357314"/>
            <a:ext cx="4787902" cy="938211"/>
          </a:xfrm>
          <a:blipFill>
            <a:blip r:embed="rId2"/>
            <a:stretch>
              <a:fillRect/>
            </a:stretch>
          </a:blipFill>
        </p:spPr>
        <p:txBody>
          <a:bodyPr wrap="square" tIns="36000" bIns="180000" anchor="b">
            <a:noAutofit/>
          </a:bodyPr>
          <a:lstStyle>
            <a:lvl1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1pPr>
            <a:lvl2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2pPr>
            <a:lvl3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3pPr>
            <a:lvl4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4pPr>
            <a:lvl5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5pPr>
            <a:lvl6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6pPr>
            <a:lvl7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7pPr>
            <a:lvl8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8pPr>
            <a:lvl9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E2FDBCB3-BCCA-F648-A876-946BE89CA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7736" y="2438400"/>
            <a:ext cx="4787902" cy="2970214"/>
          </a:xfrm>
        </p:spPr>
        <p:txBody>
          <a:bodyPr tIns="36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E73AF96-81E9-D346-A75B-D52EC893621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456363" y="1357314"/>
            <a:ext cx="4787902" cy="938211"/>
          </a:xfrm>
          <a:blipFill>
            <a:blip r:embed="rId2"/>
            <a:stretch>
              <a:fillRect/>
            </a:stretch>
          </a:blipFill>
        </p:spPr>
        <p:txBody>
          <a:bodyPr wrap="square" tIns="36000" bIns="180000" anchor="b">
            <a:noAutofit/>
          </a:bodyPr>
          <a:lstStyle>
            <a:lvl1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1pPr>
            <a:lvl2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2pPr>
            <a:lvl3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3pPr>
            <a:lvl4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4pPr>
            <a:lvl5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5pPr>
            <a:lvl6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6pPr>
            <a:lvl7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7pPr>
            <a:lvl8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8pPr>
            <a:lvl9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265E4E51-915D-4E48-824D-3618104C86E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456363" y="2438400"/>
            <a:ext cx="4787902" cy="2970214"/>
          </a:xfrm>
        </p:spPr>
        <p:txBody>
          <a:bodyPr tIns="36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9CC9736-6284-244F-A424-4FC602319DCB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947737" y="5633326"/>
            <a:ext cx="10296524" cy="300749"/>
          </a:xfrm>
          <a:noFill/>
        </p:spPr>
        <p:txBody>
          <a:bodyPr wrap="square" bIns="18000" anchor="b">
            <a:spAutoFit/>
          </a:bodyPr>
          <a:lstStyle>
            <a:lvl1pPr marL="0" indent="0" algn="l"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Slide summary/takeaway goes here</a:t>
            </a:r>
          </a:p>
        </p:txBody>
      </p:sp>
    </p:spTree>
    <p:extLst>
      <p:ext uri="{BB962C8B-B14F-4D97-AF65-F5344CB8AC3E}">
        <p14:creationId xmlns:p14="http://schemas.microsoft.com/office/powerpoint/2010/main" val="3743345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13" userDrawn="1">
          <p15:clr>
            <a:srgbClr val="FBAE40"/>
          </p15:clr>
        </p15:guide>
        <p15:guide id="2" pos="4067" userDrawn="1">
          <p15:clr>
            <a:srgbClr val="FBAE40"/>
          </p15:clr>
        </p15:guide>
        <p15:guide id="3" orient="horz" pos="766" userDrawn="1">
          <p15:clr>
            <a:srgbClr val="A4A3A4"/>
          </p15:clr>
        </p15:guide>
        <p15:guide id="4" orient="horz" pos="855" userDrawn="1">
          <p15:clr>
            <a:srgbClr val="FDE53C"/>
          </p15:clr>
        </p15:guide>
        <p15:guide id="5" orient="horz" pos="1446" userDrawn="1">
          <p15:clr>
            <a:srgbClr val="FDE53C"/>
          </p15:clr>
        </p15:guide>
        <p15:guide id="6" orient="horz" pos="1536" userDrawn="1">
          <p15:clr>
            <a:srgbClr val="547EBF"/>
          </p15:clr>
        </p15:guide>
        <p15:guide id="7" orient="horz" pos="3407" userDrawn="1">
          <p15:clr>
            <a:srgbClr val="547EBF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e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43E093-98B8-D149-8BFC-3CBE838B0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7736" y="1357315"/>
            <a:ext cx="3076577" cy="936624"/>
          </a:xfrm>
          <a:blipFill>
            <a:blip r:embed="rId2"/>
            <a:stretch>
              <a:fillRect/>
            </a:stretch>
          </a:blipFill>
        </p:spPr>
        <p:txBody>
          <a:bodyPr wrap="square" tIns="36000" bIns="180000" anchor="b">
            <a:noAutofit/>
          </a:bodyPr>
          <a:lstStyle>
            <a:lvl1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1pPr>
            <a:lvl2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2pPr>
            <a:lvl3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3pPr>
            <a:lvl4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4pPr>
            <a:lvl5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5pPr>
            <a:lvl6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6pPr>
            <a:lvl7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7pPr>
            <a:lvl8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8pPr>
            <a:lvl9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41EB2B-3BF0-D94E-A9DF-4FC38A38B9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7736" y="2439988"/>
            <a:ext cx="3076577" cy="2968626"/>
          </a:xfrm>
        </p:spPr>
        <p:txBody>
          <a:bodyPr tIns="36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BFB724-38BD-4B4C-82D9-E6E66D0FE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08AFB-3CCC-6F47-AAD8-6ECA5EAF0621}" type="datetime4">
              <a:rPr lang="en-CA" smtClean="0"/>
              <a:t>July 7,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311B86-AC69-004E-992C-686733291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129D5A-1081-104E-9D7B-D8B694AA2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38677C7-B9E7-314F-9F21-CE71805D7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737" y="554466"/>
            <a:ext cx="10296525" cy="66247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7F124A1-BC40-D940-8AE1-855A9979465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557710" y="1357315"/>
            <a:ext cx="3076577" cy="936624"/>
          </a:xfrm>
          <a:blipFill>
            <a:blip r:embed="rId2"/>
            <a:stretch>
              <a:fillRect/>
            </a:stretch>
          </a:blipFill>
        </p:spPr>
        <p:txBody>
          <a:bodyPr wrap="square" tIns="36000" bIns="180000" anchor="b">
            <a:noAutofit/>
          </a:bodyPr>
          <a:lstStyle>
            <a:lvl1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1pPr>
            <a:lvl2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2pPr>
            <a:lvl3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3pPr>
            <a:lvl4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4pPr>
            <a:lvl5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5pPr>
            <a:lvl6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6pPr>
            <a:lvl7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7pPr>
            <a:lvl8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8pPr>
            <a:lvl9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1D059C57-CEDD-1D4F-911D-245BB718D44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557710" y="2439988"/>
            <a:ext cx="3076577" cy="2968626"/>
          </a:xfrm>
        </p:spPr>
        <p:txBody>
          <a:bodyPr tIns="36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A9A0D2D-DA4E-404A-8B46-477A4F56F7B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167685" y="1357315"/>
            <a:ext cx="3076577" cy="936624"/>
          </a:xfrm>
          <a:blipFill>
            <a:blip r:embed="rId2"/>
            <a:stretch>
              <a:fillRect/>
            </a:stretch>
          </a:blipFill>
        </p:spPr>
        <p:txBody>
          <a:bodyPr wrap="square" tIns="36000" bIns="180000" anchor="b">
            <a:noAutofit/>
          </a:bodyPr>
          <a:lstStyle>
            <a:lvl1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1pPr>
            <a:lvl2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2pPr>
            <a:lvl3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3pPr>
            <a:lvl4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4pPr>
            <a:lvl5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5pPr>
            <a:lvl6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6pPr>
            <a:lvl7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7pPr>
            <a:lvl8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8pPr>
            <a:lvl9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A98CF519-8B6A-4A49-8FD3-9F579A2A9008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167685" y="2439988"/>
            <a:ext cx="3076577" cy="2968626"/>
          </a:xfrm>
        </p:spPr>
        <p:txBody>
          <a:bodyPr tIns="36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06221C2-F77A-BF4E-A570-16664787191E}"/>
              </a:ext>
            </a:extLst>
          </p:cNvPr>
          <p:cNvSpPr>
            <a:spLocks noGrp="1"/>
          </p:cNvSpPr>
          <p:nvPr>
            <p:ph type="subTitle" idx="17" hasCustomPrompt="1"/>
          </p:nvPr>
        </p:nvSpPr>
        <p:spPr>
          <a:xfrm>
            <a:off x="947737" y="5633326"/>
            <a:ext cx="10296524" cy="300749"/>
          </a:xfrm>
          <a:noFill/>
        </p:spPr>
        <p:txBody>
          <a:bodyPr wrap="square" bIns="18000" anchor="b">
            <a:spAutoFit/>
          </a:bodyPr>
          <a:lstStyle>
            <a:lvl1pPr marL="0" indent="0" algn="l"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Slide summary/takeaway goes here</a:t>
            </a:r>
          </a:p>
        </p:txBody>
      </p:sp>
    </p:spTree>
    <p:extLst>
      <p:ext uri="{BB962C8B-B14F-4D97-AF65-F5344CB8AC3E}">
        <p14:creationId xmlns:p14="http://schemas.microsoft.com/office/powerpoint/2010/main" val="3016844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810" userDrawn="1">
          <p15:clr>
            <a:srgbClr val="FBAE40"/>
          </p15:clr>
        </p15:guide>
        <p15:guide id="2" pos="5145" userDrawn="1">
          <p15:clr>
            <a:srgbClr val="FBAE40"/>
          </p15:clr>
        </p15:guide>
        <p15:guide id="3" pos="2870" userDrawn="1">
          <p15:clr>
            <a:srgbClr val="FBAE40"/>
          </p15:clr>
        </p15:guide>
        <p15:guide id="4" pos="2536" userDrawn="1">
          <p15:clr>
            <a:srgbClr val="FBAE40"/>
          </p15:clr>
        </p15:guide>
        <p15:guide id="5" orient="horz" pos="766" userDrawn="1">
          <p15:clr>
            <a:srgbClr val="A4A3A4"/>
          </p15:clr>
        </p15:guide>
        <p15:guide id="6" orient="horz" pos="856" userDrawn="1">
          <p15:clr>
            <a:srgbClr val="FDE53C"/>
          </p15:clr>
        </p15:guide>
        <p15:guide id="7" orient="horz" pos="1445" userDrawn="1">
          <p15:clr>
            <a:srgbClr val="FDE53C"/>
          </p15:clr>
        </p15:guide>
        <p15:guide id="8" orient="horz" pos="1537" userDrawn="1">
          <p15:clr>
            <a:srgbClr val="547EBF"/>
          </p15:clr>
        </p15:guide>
        <p15:guide id="9" orient="horz" pos="3407" userDrawn="1">
          <p15:clr>
            <a:srgbClr val="547EBF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e F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43E093-98B8-D149-8BFC-3CBE838B0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7736" y="1357314"/>
            <a:ext cx="2303461" cy="936624"/>
          </a:xfrm>
          <a:blipFill>
            <a:blip r:embed="rId2"/>
            <a:stretch>
              <a:fillRect/>
            </a:stretch>
          </a:blipFill>
        </p:spPr>
        <p:txBody>
          <a:bodyPr wrap="square" tIns="36000" bIns="180000" anchor="b">
            <a:noAutofit/>
          </a:bodyPr>
          <a:lstStyle>
            <a:lvl1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1pPr>
            <a:lvl2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2pPr>
            <a:lvl3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3pPr>
            <a:lvl4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4pPr>
            <a:lvl5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5pPr>
            <a:lvl6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6pPr>
            <a:lvl7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7pPr>
            <a:lvl8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8pPr>
            <a:lvl9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41EB2B-3BF0-D94E-A9DF-4FC38A38B9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7736" y="2438400"/>
            <a:ext cx="2303461" cy="2970213"/>
          </a:xfrm>
        </p:spPr>
        <p:txBody>
          <a:bodyPr tIns="36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BFB724-38BD-4B4C-82D9-E6E66D0FE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7B306-5F44-AF43-ADD1-7741EB9B5832}" type="datetime4">
              <a:rPr lang="en-CA" smtClean="0"/>
              <a:t>July 7,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311B86-AC69-004E-992C-686733291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129D5A-1081-104E-9D7B-D8B694AA2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38677C7-B9E7-314F-9F21-CE71805D7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7F124A1-BC40-D940-8AE1-855A9979465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611561" y="1357314"/>
            <a:ext cx="2303461" cy="936624"/>
          </a:xfrm>
          <a:blipFill>
            <a:blip r:embed="rId2"/>
            <a:stretch>
              <a:fillRect/>
            </a:stretch>
          </a:blipFill>
        </p:spPr>
        <p:txBody>
          <a:bodyPr wrap="square" tIns="36000" bIns="180000" anchor="b">
            <a:noAutofit/>
          </a:bodyPr>
          <a:lstStyle>
            <a:lvl1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1pPr>
            <a:lvl2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2pPr>
            <a:lvl3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3pPr>
            <a:lvl4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4pPr>
            <a:lvl5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5pPr>
            <a:lvl6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6pPr>
            <a:lvl7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7pPr>
            <a:lvl8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8pPr>
            <a:lvl9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1D059C57-CEDD-1D4F-911D-245BB718D44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611561" y="2438400"/>
            <a:ext cx="2303461" cy="2970213"/>
          </a:xfrm>
        </p:spPr>
        <p:txBody>
          <a:bodyPr tIns="36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3A9A0D2D-DA4E-404A-8B46-477A4F56F7B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275385" y="1357314"/>
            <a:ext cx="2303461" cy="936624"/>
          </a:xfrm>
          <a:blipFill>
            <a:blip r:embed="rId2"/>
            <a:stretch>
              <a:fillRect/>
            </a:stretch>
          </a:blipFill>
        </p:spPr>
        <p:txBody>
          <a:bodyPr wrap="square" tIns="36000" bIns="180000" anchor="b">
            <a:noAutofit/>
          </a:bodyPr>
          <a:lstStyle>
            <a:lvl1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1pPr>
            <a:lvl2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2pPr>
            <a:lvl3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3pPr>
            <a:lvl4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4pPr>
            <a:lvl5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5pPr>
            <a:lvl6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6pPr>
            <a:lvl7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7pPr>
            <a:lvl8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8pPr>
            <a:lvl9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A98CF519-8B6A-4A49-8FD3-9F579A2A9008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275385" y="2438400"/>
            <a:ext cx="2303461" cy="2970213"/>
          </a:xfrm>
        </p:spPr>
        <p:txBody>
          <a:bodyPr tIns="36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81FBA68-DC76-1B45-A2E7-DBBEEFBDB4E7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8940800" y="1357314"/>
            <a:ext cx="2303461" cy="936624"/>
          </a:xfrm>
          <a:blipFill>
            <a:blip r:embed="rId2"/>
            <a:stretch>
              <a:fillRect/>
            </a:stretch>
          </a:blipFill>
        </p:spPr>
        <p:txBody>
          <a:bodyPr wrap="square" tIns="36000" bIns="180000" anchor="b">
            <a:noAutofit/>
          </a:bodyPr>
          <a:lstStyle>
            <a:lvl1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1pPr>
            <a:lvl2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2pPr>
            <a:lvl3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3pPr>
            <a:lvl4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4pPr>
            <a:lvl5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5pPr>
            <a:lvl6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6pPr>
            <a:lvl7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7pPr>
            <a:lvl8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8pPr>
            <a:lvl9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689E1602-4EDD-A847-92B3-5D8325168355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8940800" y="2438400"/>
            <a:ext cx="2303461" cy="2970213"/>
          </a:xfrm>
        </p:spPr>
        <p:txBody>
          <a:bodyPr tIns="36000" bIns="36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FCD4D2A9-D815-DE4E-9BD0-71061B294F26}"/>
              </a:ext>
            </a:extLst>
          </p:cNvPr>
          <p:cNvSpPr>
            <a:spLocks noGrp="1"/>
          </p:cNvSpPr>
          <p:nvPr>
            <p:ph type="subTitle" idx="19" hasCustomPrompt="1"/>
          </p:nvPr>
        </p:nvSpPr>
        <p:spPr>
          <a:xfrm>
            <a:off x="947737" y="5633326"/>
            <a:ext cx="10296524" cy="300749"/>
          </a:xfrm>
          <a:noFill/>
        </p:spPr>
        <p:txBody>
          <a:bodyPr wrap="square" bIns="18000" anchor="b">
            <a:spAutoFit/>
          </a:bodyPr>
          <a:lstStyle>
            <a:lvl1pPr marL="0" indent="0" algn="l"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Slide summary/takeaway goes here</a:t>
            </a:r>
          </a:p>
        </p:txBody>
      </p:sp>
    </p:spTree>
    <p:extLst>
      <p:ext uri="{BB962C8B-B14F-4D97-AF65-F5344CB8AC3E}">
        <p14:creationId xmlns:p14="http://schemas.microsoft.com/office/powerpoint/2010/main" val="909123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27" userDrawn="1">
          <p15:clr>
            <a:srgbClr val="FBAE40"/>
          </p15:clr>
        </p15:guide>
        <p15:guide id="2" pos="3953" userDrawn="1">
          <p15:clr>
            <a:srgbClr val="FBAE40"/>
          </p15:clr>
        </p15:guide>
        <p15:guide id="3" pos="2275" userDrawn="1">
          <p15:clr>
            <a:srgbClr val="FBAE40"/>
          </p15:clr>
        </p15:guide>
        <p15:guide id="4" pos="2048" userDrawn="1">
          <p15:clr>
            <a:srgbClr val="FBAE40"/>
          </p15:clr>
        </p15:guide>
        <p15:guide id="5" pos="5405" userDrawn="1">
          <p15:clr>
            <a:srgbClr val="FBAE40"/>
          </p15:clr>
        </p15:guide>
        <p15:guide id="6" pos="5632" userDrawn="1">
          <p15:clr>
            <a:srgbClr val="FBAE40"/>
          </p15:clr>
        </p15:guide>
        <p15:guide id="7" orient="horz" pos="769" userDrawn="1">
          <p15:clr>
            <a:srgbClr val="A4A3A4"/>
          </p15:clr>
        </p15:guide>
        <p15:guide id="8" orient="horz" pos="857" userDrawn="1">
          <p15:clr>
            <a:srgbClr val="FDE53C"/>
          </p15:clr>
        </p15:guide>
        <p15:guide id="9" orient="horz" pos="1445" userDrawn="1">
          <p15:clr>
            <a:srgbClr val="FDE53C"/>
          </p15:clr>
        </p15:guide>
        <p15:guide id="10" orient="horz" pos="1536" userDrawn="1">
          <p15:clr>
            <a:srgbClr val="547EBF"/>
          </p15:clr>
        </p15:guide>
        <p15:guide id="11" orient="horz" pos="3407" userDrawn="1">
          <p15:clr>
            <a:srgbClr val="547EBF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Up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43E093-98B8-D149-8BFC-3CBE838B05C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 flipH="1">
            <a:off x="3900487" y="552450"/>
            <a:ext cx="3546000" cy="439492"/>
          </a:xfrm>
          <a:prstGeom prst="snip1Rect">
            <a:avLst>
              <a:gd name="adj" fmla="val 28465"/>
            </a:avLst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lIns="90000" tIns="108000" rIns="180000" bIns="108000" anchor="b">
            <a:noAutofit/>
          </a:bodyPr>
          <a:lstStyle>
            <a:lvl1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1pPr>
            <a:lvl2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2pPr>
            <a:lvl3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3pPr>
            <a:lvl4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4pPr>
            <a:lvl5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5pPr>
            <a:lvl6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6pPr>
            <a:lvl7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7pPr>
            <a:lvl8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8pPr>
            <a:lvl9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9pPr>
          </a:lstStyle>
          <a:p>
            <a:r>
              <a:rPr lang="en-GB" sz="1400" dirty="0"/>
              <a:t>Click to add header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BFB724-38BD-4B4C-82D9-E6E66D0FE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7B306-5F44-AF43-ADD1-7741EB9B5832}" type="datetime4">
              <a:rPr lang="en-CA" smtClean="0"/>
              <a:t>July 7,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311B86-AC69-004E-992C-686733291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47739" y="5934837"/>
            <a:ext cx="2299744" cy="2419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129D5A-1081-104E-9D7B-D8B694AA2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485DD649-1B97-3142-B2D0-38B7D9433F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4533" y="552450"/>
            <a:ext cx="2302950" cy="1201737"/>
          </a:xfrm>
          <a:blipFill>
            <a:blip r:embed="rId2"/>
            <a:stretch>
              <a:fillRect/>
            </a:stretch>
          </a:blipFill>
        </p:spPr>
        <p:txBody>
          <a:bodyPr bIns="180000" anchor="b">
            <a:noAutofit/>
          </a:bodyPr>
          <a:lstStyle>
            <a:lvl1pPr>
              <a:defRPr sz="2400" b="1" cap="all" baseline="0"/>
            </a:lvl1pPr>
          </a:lstStyle>
          <a:p>
            <a:r>
              <a:rPr lang="en-US" dirty="0"/>
              <a:t>Click to add main topic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09838E-49B4-F64A-9193-9ED4C50A89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01043" y="991942"/>
            <a:ext cx="3546000" cy="2159325"/>
          </a:xfrm>
          <a:solidFill>
            <a:srgbClr val="F6F9FB"/>
          </a:solidFill>
        </p:spPr>
        <p:txBody>
          <a:bodyPr wrap="square" lIns="144000" tIns="144000" rIns="144000" bIns="144000">
            <a:noAutofit/>
          </a:bodyPr>
          <a:lstStyle>
            <a:lvl1pPr>
              <a:spcBef>
                <a:spcPct val="40000"/>
              </a:spcBef>
              <a:spcAft>
                <a:spcPct val="20000"/>
              </a:spcAft>
              <a:buClr>
                <a:schemeClr val="tx2"/>
              </a:buClr>
              <a:buSzPct val="200000"/>
              <a:defRPr lang="en-US" sz="1100" dirty="0"/>
            </a:lvl1pPr>
            <a:lvl2pPr>
              <a:spcBef>
                <a:spcPct val="15000"/>
              </a:spcBef>
              <a:spcAft>
                <a:spcPct val="10000"/>
              </a:spcAft>
              <a:buClr>
                <a:schemeClr val="bg2"/>
              </a:buClr>
              <a:buSzPct val="200000"/>
              <a:defRPr lang="en-US" sz="1100" dirty="0"/>
            </a:lvl2pPr>
            <a:lvl3pPr>
              <a:buClr>
                <a:schemeClr val="bg2"/>
              </a:buClr>
              <a:defRPr lang="en-US" sz="1100" dirty="0"/>
            </a:lvl3pPr>
            <a:lvl4pPr>
              <a:buClr>
                <a:schemeClr val="bg2"/>
              </a:buClr>
              <a:defRPr lang="en-US" sz="1100" dirty="0"/>
            </a:lvl4pPr>
            <a:lvl5pPr>
              <a:buClr>
                <a:schemeClr val="bg2"/>
              </a:buClr>
              <a:defRPr lang="en-US" sz="1100" dirty="0"/>
            </a:lvl5pPr>
            <a:lvl6pPr>
              <a:buClr>
                <a:schemeClr val="bg2"/>
              </a:buClr>
              <a:defRPr lang="en-US" sz="1150" dirty="0"/>
            </a:lvl6pPr>
            <a:lvl7pPr>
              <a:buClr>
                <a:schemeClr val="bg2"/>
              </a:buClr>
              <a:defRPr lang="en-US" sz="1150" dirty="0"/>
            </a:lvl7pPr>
            <a:lvl8pPr>
              <a:buClr>
                <a:schemeClr val="bg2"/>
              </a:buClr>
              <a:defRPr lang="en-US" sz="1150" dirty="0"/>
            </a:lvl8pPr>
            <a:lvl9pPr>
              <a:buClr>
                <a:schemeClr val="bg2"/>
              </a:buClr>
              <a:defRPr lang="en-US" sz="1150" dirty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04FC33B-76FF-1048-A88F-7A056B54322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 flipH="1">
            <a:off x="3900487" y="3332747"/>
            <a:ext cx="3546000" cy="439492"/>
          </a:xfrm>
          <a:prstGeom prst="snip1Rect">
            <a:avLst>
              <a:gd name="adj" fmla="val 28465"/>
            </a:avLst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lIns="90000" tIns="108000" rIns="180000" bIns="108000" anchor="b">
            <a:noAutofit/>
          </a:bodyPr>
          <a:lstStyle>
            <a:lvl1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1pPr>
            <a:lvl2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2pPr>
            <a:lvl3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3pPr>
            <a:lvl4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4pPr>
            <a:lvl5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5pPr>
            <a:lvl6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6pPr>
            <a:lvl7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7pPr>
            <a:lvl8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8pPr>
            <a:lvl9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9pPr>
          </a:lstStyle>
          <a:p>
            <a:r>
              <a:rPr lang="en-GB" sz="1400" dirty="0"/>
              <a:t>Click to add header text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1DA55A-6C97-8445-AB14-9468F549A4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01043" y="3772304"/>
            <a:ext cx="3546000" cy="2159325"/>
          </a:xfrm>
          <a:solidFill>
            <a:srgbClr val="F6F9FB"/>
          </a:solidFill>
        </p:spPr>
        <p:txBody>
          <a:bodyPr wrap="square" lIns="144000" tIns="144000" rIns="144000" bIns="144000">
            <a:noAutofit/>
          </a:bodyPr>
          <a:lstStyle>
            <a:lvl1pPr>
              <a:spcBef>
                <a:spcPct val="40000"/>
              </a:spcBef>
              <a:spcAft>
                <a:spcPct val="20000"/>
              </a:spcAft>
              <a:buClr>
                <a:schemeClr val="tx2"/>
              </a:buClr>
              <a:buSzPct val="200000"/>
              <a:defRPr lang="en-US" sz="1100" dirty="0"/>
            </a:lvl1pPr>
            <a:lvl2pPr>
              <a:spcBef>
                <a:spcPct val="15000"/>
              </a:spcBef>
              <a:spcAft>
                <a:spcPct val="10000"/>
              </a:spcAft>
              <a:buClr>
                <a:schemeClr val="bg2"/>
              </a:buClr>
              <a:buSzPct val="200000"/>
              <a:defRPr lang="en-US" sz="1100" dirty="0"/>
            </a:lvl2pPr>
            <a:lvl3pPr>
              <a:buClr>
                <a:schemeClr val="bg2"/>
              </a:buClr>
              <a:defRPr lang="en-US" sz="1100" dirty="0"/>
            </a:lvl3pPr>
            <a:lvl4pPr>
              <a:buClr>
                <a:schemeClr val="bg2"/>
              </a:buClr>
              <a:defRPr lang="en-US" sz="1100" dirty="0"/>
            </a:lvl4pPr>
            <a:lvl5pPr>
              <a:buClr>
                <a:schemeClr val="bg2"/>
              </a:buClr>
              <a:defRPr lang="en-US" sz="1100" dirty="0"/>
            </a:lvl5pPr>
            <a:lvl6pPr>
              <a:buClr>
                <a:schemeClr val="bg2"/>
              </a:buClr>
              <a:defRPr lang="en-US" sz="1150" dirty="0"/>
            </a:lvl6pPr>
            <a:lvl7pPr>
              <a:buClr>
                <a:schemeClr val="bg2"/>
              </a:buClr>
              <a:defRPr lang="en-US" sz="1150" dirty="0"/>
            </a:lvl7pPr>
            <a:lvl8pPr>
              <a:buClr>
                <a:schemeClr val="bg2"/>
              </a:buClr>
              <a:defRPr lang="en-US" sz="1150" dirty="0"/>
            </a:lvl8pPr>
            <a:lvl9pPr>
              <a:buClr>
                <a:schemeClr val="bg2"/>
              </a:buClr>
              <a:defRPr lang="en-US" sz="1150" dirty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B005D13-B0FE-2C45-B13C-C27CD4338EC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 flipH="1">
            <a:off x="7694485" y="552450"/>
            <a:ext cx="3546000" cy="439492"/>
          </a:xfrm>
          <a:prstGeom prst="snip1Rect">
            <a:avLst>
              <a:gd name="adj" fmla="val 28465"/>
            </a:avLst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lIns="90000" tIns="108000" rIns="180000" bIns="108000" anchor="b">
            <a:noAutofit/>
          </a:bodyPr>
          <a:lstStyle>
            <a:lvl1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1pPr>
            <a:lvl2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2pPr>
            <a:lvl3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3pPr>
            <a:lvl4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4pPr>
            <a:lvl5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5pPr>
            <a:lvl6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6pPr>
            <a:lvl7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7pPr>
            <a:lvl8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8pPr>
            <a:lvl9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9pPr>
          </a:lstStyle>
          <a:p>
            <a:r>
              <a:rPr lang="en-GB" sz="1400" dirty="0"/>
              <a:t>Click to add header text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7CA9093-DBEF-E848-AF0E-A96B6CC509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95041" y="991942"/>
            <a:ext cx="3546000" cy="2159325"/>
          </a:xfrm>
          <a:solidFill>
            <a:srgbClr val="F6F9FB"/>
          </a:solidFill>
        </p:spPr>
        <p:txBody>
          <a:bodyPr wrap="square" lIns="144000" tIns="144000" rIns="144000" bIns="144000">
            <a:noAutofit/>
          </a:bodyPr>
          <a:lstStyle>
            <a:lvl1pPr>
              <a:spcBef>
                <a:spcPct val="40000"/>
              </a:spcBef>
              <a:spcAft>
                <a:spcPct val="20000"/>
              </a:spcAft>
              <a:buClr>
                <a:schemeClr val="tx2"/>
              </a:buClr>
              <a:buSzPct val="200000"/>
              <a:defRPr lang="en-US" sz="1100" dirty="0"/>
            </a:lvl1pPr>
            <a:lvl2pPr>
              <a:spcBef>
                <a:spcPct val="15000"/>
              </a:spcBef>
              <a:spcAft>
                <a:spcPct val="10000"/>
              </a:spcAft>
              <a:buClr>
                <a:schemeClr val="bg2"/>
              </a:buClr>
              <a:buSzPct val="200000"/>
              <a:defRPr lang="en-US" sz="1100" dirty="0"/>
            </a:lvl2pPr>
            <a:lvl3pPr>
              <a:buClr>
                <a:schemeClr val="bg2"/>
              </a:buClr>
              <a:defRPr lang="en-US" sz="1100" dirty="0"/>
            </a:lvl3pPr>
            <a:lvl4pPr>
              <a:buClr>
                <a:schemeClr val="bg2"/>
              </a:buClr>
              <a:defRPr lang="en-US" sz="1100" dirty="0"/>
            </a:lvl4pPr>
            <a:lvl5pPr>
              <a:buClr>
                <a:schemeClr val="bg2"/>
              </a:buClr>
              <a:defRPr lang="en-US" sz="1100" dirty="0"/>
            </a:lvl5pPr>
            <a:lvl6pPr>
              <a:buClr>
                <a:schemeClr val="bg2"/>
              </a:buClr>
              <a:defRPr lang="en-US" sz="1150" dirty="0"/>
            </a:lvl6pPr>
            <a:lvl7pPr>
              <a:buClr>
                <a:schemeClr val="bg2"/>
              </a:buClr>
              <a:defRPr lang="en-US" sz="1150" dirty="0"/>
            </a:lvl7pPr>
            <a:lvl8pPr>
              <a:buClr>
                <a:schemeClr val="bg2"/>
              </a:buClr>
              <a:defRPr lang="en-US" sz="1150" dirty="0"/>
            </a:lvl8pPr>
            <a:lvl9pPr>
              <a:buClr>
                <a:schemeClr val="bg2"/>
              </a:buClr>
              <a:defRPr lang="en-US" sz="1150" dirty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95FFE05-7C8F-2844-9378-915BA89844B6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 flipH="1">
            <a:off x="7694485" y="3332747"/>
            <a:ext cx="3546000" cy="439492"/>
          </a:xfrm>
          <a:prstGeom prst="snip1Rect">
            <a:avLst>
              <a:gd name="adj" fmla="val 28465"/>
            </a:avLst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lIns="90000" tIns="108000" rIns="180000" bIns="108000" anchor="b">
            <a:noAutofit/>
          </a:bodyPr>
          <a:lstStyle>
            <a:lvl1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1pPr>
            <a:lvl2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2pPr>
            <a:lvl3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3pPr>
            <a:lvl4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4pPr>
            <a:lvl5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5pPr>
            <a:lvl6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6pPr>
            <a:lvl7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7pPr>
            <a:lvl8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8pPr>
            <a:lvl9pPr marL="14288" indent="0">
              <a:lnSpc>
                <a:spcPct val="85000"/>
              </a:lnSpc>
              <a:spcBef>
                <a:spcPts val="0"/>
              </a:spcBef>
              <a:buNone/>
              <a:tabLst/>
              <a:defRPr sz="1800" b="1"/>
            </a:lvl9pPr>
          </a:lstStyle>
          <a:p>
            <a:r>
              <a:rPr lang="en-GB" sz="1400" dirty="0"/>
              <a:t>Click to add header text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580B36F-919F-7745-9DEB-BE5EC256C0C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695041" y="3772304"/>
            <a:ext cx="3546000" cy="2159325"/>
          </a:xfrm>
          <a:solidFill>
            <a:srgbClr val="F6F9FB"/>
          </a:solidFill>
        </p:spPr>
        <p:txBody>
          <a:bodyPr wrap="square" lIns="144000" tIns="144000" rIns="144000" bIns="144000">
            <a:noAutofit/>
          </a:bodyPr>
          <a:lstStyle>
            <a:lvl1pPr>
              <a:spcBef>
                <a:spcPct val="40000"/>
              </a:spcBef>
              <a:spcAft>
                <a:spcPct val="20000"/>
              </a:spcAft>
              <a:buClr>
                <a:schemeClr val="tx2"/>
              </a:buClr>
              <a:buSzPct val="200000"/>
              <a:defRPr lang="en-US" sz="1100" dirty="0"/>
            </a:lvl1pPr>
            <a:lvl2pPr>
              <a:spcBef>
                <a:spcPct val="15000"/>
              </a:spcBef>
              <a:spcAft>
                <a:spcPct val="10000"/>
              </a:spcAft>
              <a:buClr>
                <a:schemeClr val="bg2"/>
              </a:buClr>
              <a:buSzPct val="200000"/>
              <a:defRPr lang="en-US" sz="1100" dirty="0"/>
            </a:lvl2pPr>
            <a:lvl3pPr>
              <a:buClr>
                <a:schemeClr val="bg2"/>
              </a:buClr>
              <a:defRPr lang="en-US" sz="1100" dirty="0"/>
            </a:lvl3pPr>
            <a:lvl4pPr>
              <a:buClr>
                <a:schemeClr val="bg2"/>
              </a:buClr>
              <a:defRPr lang="en-US" sz="1100" dirty="0"/>
            </a:lvl4pPr>
            <a:lvl5pPr>
              <a:buClr>
                <a:schemeClr val="bg2"/>
              </a:buClr>
              <a:defRPr lang="en-US" sz="1100" dirty="0"/>
            </a:lvl5pPr>
            <a:lvl6pPr>
              <a:buClr>
                <a:schemeClr val="bg2"/>
              </a:buClr>
              <a:defRPr lang="en-US" sz="1150" dirty="0"/>
            </a:lvl6pPr>
            <a:lvl7pPr>
              <a:buClr>
                <a:schemeClr val="bg2"/>
              </a:buClr>
              <a:defRPr lang="en-US" sz="1150" dirty="0"/>
            </a:lvl7pPr>
            <a:lvl8pPr>
              <a:buClr>
                <a:schemeClr val="bg2"/>
              </a:buClr>
              <a:defRPr lang="en-US" sz="1150" dirty="0"/>
            </a:lvl8pPr>
            <a:lvl9pPr>
              <a:buClr>
                <a:schemeClr val="bg2"/>
              </a:buClr>
              <a:defRPr lang="en-US" sz="1150" dirty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D8B8F1-28B3-DE4C-9434-9DF9A166074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44563" y="2011797"/>
            <a:ext cx="2303462" cy="840586"/>
          </a:xfrm>
        </p:spPr>
        <p:txBody>
          <a:bodyPr>
            <a:noAutofit/>
          </a:bodyPr>
          <a:lstStyle>
            <a:lvl1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1"/>
            </a:lvl1pPr>
            <a:lvl2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1"/>
            </a:lvl2pPr>
            <a:lvl3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1"/>
            </a:lvl3pPr>
            <a:lvl4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1"/>
            </a:lvl4pPr>
            <a:lvl5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1"/>
            </a:lvl5pPr>
            <a:lvl6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1"/>
            </a:lvl6pPr>
            <a:lvl7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1"/>
            </a:lvl7pPr>
            <a:lvl8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1"/>
            </a:lvl8pPr>
            <a:lvl9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1"/>
            </a:lvl9pPr>
          </a:lstStyle>
          <a:p>
            <a:pPr lvl="0"/>
            <a:r>
              <a:rPr lang="en-US" dirty="0"/>
              <a:t>Click to enter additional topic text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7FDDD623-9800-604A-9748-2DDEB41DCFC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44563" y="3463120"/>
            <a:ext cx="2303462" cy="349702"/>
          </a:xfrm>
        </p:spPr>
        <p:txBody>
          <a:bodyPr>
            <a:spAutoFit/>
          </a:bodyPr>
          <a:lstStyle>
            <a:lvl1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1pPr>
            <a:lvl2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2pPr>
            <a:lvl3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3pPr>
            <a:lvl4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4pPr>
            <a:lvl5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5pPr>
            <a:lvl6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6pPr>
            <a:lvl7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7pPr>
            <a:lvl8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8pPr>
            <a:lvl9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9pPr>
          </a:lstStyle>
          <a:p>
            <a:pPr lvl="0"/>
            <a:r>
              <a:rPr lang="en-US" dirty="0"/>
              <a:t>Enter region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576F61B5-4CF3-7742-9396-B8C29B5307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4563" y="4254062"/>
            <a:ext cx="2303462" cy="349702"/>
          </a:xfrm>
        </p:spPr>
        <p:txBody>
          <a:bodyPr>
            <a:spAutoFit/>
          </a:bodyPr>
          <a:lstStyle>
            <a:lvl1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1pPr>
            <a:lvl2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2pPr>
            <a:lvl3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3pPr>
            <a:lvl4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4pPr>
            <a:lvl5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5pPr>
            <a:lvl6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6pPr>
            <a:lvl7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7pPr>
            <a:lvl8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8pPr>
            <a:lvl9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9pPr>
          </a:lstStyle>
          <a:p>
            <a:pPr lvl="0"/>
            <a:r>
              <a:rPr lang="en-US" dirty="0"/>
              <a:t>Enter date range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EBCF653F-5DF4-B843-80B2-9D4A0F168F0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4563" y="5045002"/>
            <a:ext cx="2303462" cy="349702"/>
          </a:xfrm>
        </p:spPr>
        <p:txBody>
          <a:bodyPr>
            <a:spAutoFit/>
          </a:bodyPr>
          <a:lstStyle>
            <a:lvl1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1pPr>
            <a:lvl2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2pPr>
            <a:lvl3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3pPr>
            <a:lvl4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4pPr>
            <a:lvl5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5pPr>
            <a:lvl6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6pPr>
            <a:lvl7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7pPr>
            <a:lvl8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8pPr>
            <a:lvl9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9pPr>
          </a:lstStyle>
          <a:p>
            <a:pPr lvl="0"/>
            <a:r>
              <a:rPr lang="en-US" dirty="0"/>
              <a:t>Enter status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E5471627-4CA0-0243-8F02-20732134AB9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4563" y="3265022"/>
            <a:ext cx="2299744" cy="226591"/>
          </a:xfrm>
        </p:spPr>
        <p:txBody>
          <a:bodyPr wrap="square">
            <a:spAutoFit/>
          </a:bodyPr>
          <a:lstStyle>
            <a:lvl1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000" b="0" cap="all" baseline="0"/>
            </a:lvl1pPr>
            <a:lvl2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2pPr>
            <a:lvl3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3pPr>
            <a:lvl4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4pPr>
            <a:lvl5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5pPr>
            <a:lvl6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6pPr>
            <a:lvl7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7pPr>
            <a:lvl8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8pPr>
            <a:lvl9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9pPr>
          </a:lstStyle>
          <a:p>
            <a:pPr lvl="0"/>
            <a:r>
              <a:rPr lang="en-US" dirty="0"/>
              <a:t>Enter region Label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8517687B-AA05-5B44-BB54-D8F664823E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44563" y="4055964"/>
            <a:ext cx="2299744" cy="226591"/>
          </a:xfrm>
        </p:spPr>
        <p:txBody>
          <a:bodyPr wrap="square">
            <a:spAutoFit/>
          </a:bodyPr>
          <a:lstStyle>
            <a:lvl1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000" b="0" cap="all" baseline="0"/>
            </a:lvl1pPr>
            <a:lvl2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2pPr>
            <a:lvl3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3pPr>
            <a:lvl4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4pPr>
            <a:lvl5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5pPr>
            <a:lvl6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6pPr>
            <a:lvl7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7pPr>
            <a:lvl8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8pPr>
            <a:lvl9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9pPr>
          </a:lstStyle>
          <a:p>
            <a:pPr lvl="0"/>
            <a:r>
              <a:rPr lang="en-US" dirty="0"/>
              <a:t>Enter date range Label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3D3D761B-FFFD-7F4E-BBE8-32B25CDB8D3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4563" y="4846904"/>
            <a:ext cx="2299744" cy="226591"/>
          </a:xfrm>
        </p:spPr>
        <p:txBody>
          <a:bodyPr wrap="square">
            <a:spAutoFit/>
          </a:bodyPr>
          <a:lstStyle>
            <a:lvl1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000" b="0" cap="all" baseline="0"/>
            </a:lvl1pPr>
            <a:lvl2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2pPr>
            <a:lvl3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3pPr>
            <a:lvl4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4pPr>
            <a:lvl5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5pPr>
            <a:lvl6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6pPr>
            <a:lvl7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7pPr>
            <a:lvl8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8pPr>
            <a:lvl9pPr marL="12700" indent="0">
              <a:spcBef>
                <a:spcPts val="0"/>
              </a:spcBef>
              <a:spcAft>
                <a:spcPts val="0"/>
              </a:spcAft>
              <a:buNone/>
              <a:tabLst/>
              <a:defRPr sz="1800" b="0"/>
            </a:lvl9pPr>
          </a:lstStyle>
          <a:p>
            <a:pPr lvl="0"/>
            <a:r>
              <a:rPr lang="en-US" dirty="0"/>
              <a:t>Enter status Label</a:t>
            </a:r>
          </a:p>
        </p:txBody>
      </p:sp>
    </p:spTree>
    <p:extLst>
      <p:ext uri="{BB962C8B-B14F-4D97-AF65-F5344CB8AC3E}">
        <p14:creationId xmlns:p14="http://schemas.microsoft.com/office/powerpoint/2010/main" val="992918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2048" userDrawn="1">
          <p15:clr>
            <a:srgbClr val="FBAE40"/>
          </p15:clr>
        </p15:guide>
        <p15:guide id="10" orient="horz" pos="349" userDrawn="1">
          <p15:clr>
            <a:srgbClr val="547EBF"/>
          </p15:clr>
        </p15:guide>
        <p15:guide id="11" pos="2457" userDrawn="1">
          <p15:clr>
            <a:srgbClr val="FBAE40"/>
          </p15:clr>
        </p15:guide>
        <p15:guide id="12" pos="4690" userDrawn="1">
          <p15:clr>
            <a:srgbClr val="FBAE40"/>
          </p15:clr>
        </p15:guide>
        <p15:guide id="13" pos="4850" userDrawn="1">
          <p15:clr>
            <a:srgbClr val="FBAE40"/>
          </p15:clr>
        </p15:guide>
        <p15:guide id="14" orient="horz" pos="3738" userDrawn="1">
          <p15:clr>
            <a:srgbClr val="547EBF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: Count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Single Corner Rectangle 39">
            <a:extLst>
              <a:ext uri="{FF2B5EF4-FFF2-40B4-BE49-F238E27FC236}">
                <a16:creationId xmlns:a16="http://schemas.microsoft.com/office/drawing/2014/main" id="{C272275F-95C7-5849-8651-457591C829BF}"/>
              </a:ext>
            </a:extLst>
          </p:cNvPr>
          <p:cNvSpPr/>
          <p:nvPr userDrawn="1"/>
        </p:nvSpPr>
        <p:spPr>
          <a:xfrm flipH="1">
            <a:off x="947737" y="692150"/>
            <a:ext cx="7343776" cy="4716463"/>
          </a:xfrm>
          <a:prstGeom prst="snip1Rect">
            <a:avLst>
              <a:gd name="adj" fmla="val 7645"/>
            </a:avLst>
          </a:prstGeom>
          <a:solidFill>
            <a:schemeClr val="bg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300392-BA93-5E4F-9540-3CA86F97B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C431-7649-764D-9B5B-0BFCEDEFF258}" type="datetime4">
              <a:rPr lang="en-CA" smtClean="0"/>
              <a:t>July 7,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A283FD-843E-FF47-AAA8-751505B46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93192-B168-CE42-A8C3-FDEAC7884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58397AD-DA76-DC49-B2BF-892CD2EE25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29383" y="805571"/>
            <a:ext cx="8216996" cy="4603039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7D3D623C-EFF0-D749-8F89-FDE6B03CED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9383" y="805572"/>
            <a:ext cx="8216996" cy="4603041"/>
          </a:xfrm>
          <a:prstGeom prst="rect">
            <a:avLst/>
          </a:prstGeom>
        </p:spPr>
      </p:pic>
      <p:sp>
        <p:nvSpPr>
          <p:cNvPr id="43" name="Title 1">
            <a:extLst>
              <a:ext uri="{FF2B5EF4-FFF2-40B4-BE49-F238E27FC236}">
                <a16:creationId xmlns:a16="http://schemas.microsoft.com/office/drawing/2014/main" id="{0F0284A6-DD1E-F943-9F3B-6DF17E857C11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940800" y="552450"/>
            <a:ext cx="2302950" cy="1201737"/>
          </a:xfrm>
          <a:blipFill>
            <a:blip r:embed="rId4"/>
            <a:stretch>
              <a:fillRect/>
            </a:stretch>
          </a:blipFill>
        </p:spPr>
        <p:txBody>
          <a:bodyPr bIns="180000" anchor="b">
            <a:noAutofit/>
          </a:bodyPr>
          <a:lstStyle>
            <a:lvl1pPr>
              <a:defRPr sz="2400" b="1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05EAB81B-796B-F74C-8FBE-161C027422CB}"/>
              </a:ext>
            </a:extLst>
          </p:cNvPr>
          <p:cNvSpPr>
            <a:spLocks noGrp="1"/>
          </p:cNvSpPr>
          <p:nvPr userDrawn="1">
            <p:ph type="body" sz="half" idx="2"/>
          </p:nvPr>
        </p:nvSpPr>
        <p:spPr>
          <a:xfrm>
            <a:off x="8940800" y="1989138"/>
            <a:ext cx="2302950" cy="3419476"/>
          </a:xfrm>
          <a:noFill/>
        </p:spPr>
        <p:txBody>
          <a:bodyPr tIns="36000">
            <a:normAutofit/>
          </a:bodyPr>
          <a:lstStyle>
            <a:lvl1pPr marL="230400" indent="-230400">
              <a:buFont typeface="Wingdings" pitchFamily="2" charset="2"/>
              <a:buChar char="§"/>
              <a:defRPr lang="en-US" dirty="0"/>
            </a:lvl1pPr>
            <a:lvl2pPr marL="460800" indent="-230400">
              <a:buFont typeface="Wingdings" pitchFamily="2" charset="2"/>
              <a:buChar char="§"/>
              <a:defRPr lang="en-US" dirty="0"/>
            </a:lvl2pPr>
            <a:lvl3pPr marL="746550" indent="-285750">
              <a:buFont typeface="System Font Regular"/>
              <a:buChar char="–"/>
              <a:defRPr lang="en-US" dirty="0"/>
            </a:lvl3pPr>
            <a:lvl4pPr marL="746550" indent="-285750">
              <a:buFont typeface="System Font Regular"/>
              <a:buChar char="–"/>
              <a:defRPr lang="en-US" dirty="0"/>
            </a:lvl4pPr>
            <a:lvl5pPr marL="746550" indent="-285750">
              <a:buFont typeface="System Font Regular"/>
              <a:buChar char="–"/>
              <a:defRPr lang="en-US" dirty="0"/>
            </a:lvl5pPr>
            <a:lvl6pPr marL="746550" indent="-285750">
              <a:buFont typeface="System Font Regular"/>
              <a:buChar char="–"/>
              <a:defRPr lang="en-US" dirty="0"/>
            </a:lvl6pPr>
            <a:lvl7pPr marL="746550" indent="-285750">
              <a:buFont typeface="System Font Regular"/>
              <a:buChar char="–"/>
              <a:defRPr lang="en-US" dirty="0"/>
            </a:lvl7pPr>
            <a:lvl8pPr marL="746550" indent="-285750">
              <a:buFont typeface="System Font Regular"/>
              <a:buChar char="–"/>
              <a:defRPr lang="en-US" dirty="0"/>
            </a:lvl8pPr>
            <a:lvl9pPr marL="746550" indent="-285750">
              <a:buFont typeface="System Font Regular"/>
              <a:buChar char="–"/>
              <a:defRPr lang="en-US" dirty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C3DBEF8-8B3E-F24D-9B21-DDCED4AB07C1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947737" y="5633326"/>
            <a:ext cx="10296524" cy="300749"/>
          </a:xfrm>
          <a:noFill/>
        </p:spPr>
        <p:txBody>
          <a:bodyPr wrap="square" bIns="18000" anchor="b">
            <a:spAutoFit/>
          </a:bodyPr>
          <a:lstStyle>
            <a:lvl1pPr marL="0" indent="0" algn="l"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Slide summary/takeaway goes here</a:t>
            </a:r>
          </a:p>
        </p:txBody>
      </p:sp>
    </p:spTree>
    <p:extLst>
      <p:ext uri="{BB962C8B-B14F-4D97-AF65-F5344CB8AC3E}">
        <p14:creationId xmlns:p14="http://schemas.microsoft.com/office/powerpoint/2010/main" val="1440303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632" userDrawn="1">
          <p15:clr>
            <a:srgbClr val="FBAE40"/>
          </p15:clr>
        </p15:guide>
        <p15:guide id="2" pos="5223" userDrawn="1">
          <p15:clr>
            <a:srgbClr val="FBAE40"/>
          </p15:clr>
        </p15:guide>
        <p15:guide id="5" orient="horz" pos="3407" userDrawn="1">
          <p15:clr>
            <a:srgbClr val="547EBF"/>
          </p15:clr>
        </p15:guide>
        <p15:guide id="6" orient="horz" pos="347" userDrawn="1">
          <p15:clr>
            <a:srgbClr val="547EBF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: Contin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300392-BA93-5E4F-9540-3CA86F97B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7767E-CD96-5847-A740-051E4FE1AD0D}" type="datetime4">
              <a:rPr lang="en-CA" smtClean="0"/>
              <a:t>July 7,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A283FD-843E-FF47-AAA8-751505B46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93192-B168-CE42-A8C3-FDEAC7884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Snip Single Corner Rectangle 9">
            <a:extLst>
              <a:ext uri="{FF2B5EF4-FFF2-40B4-BE49-F238E27FC236}">
                <a16:creationId xmlns:a16="http://schemas.microsoft.com/office/drawing/2014/main" id="{E272A4CA-3028-9F46-927A-D3A97324B879}"/>
              </a:ext>
            </a:extLst>
          </p:cNvPr>
          <p:cNvSpPr/>
          <p:nvPr userDrawn="1"/>
        </p:nvSpPr>
        <p:spPr>
          <a:xfrm flipH="1">
            <a:off x="947737" y="692150"/>
            <a:ext cx="7343776" cy="4716463"/>
          </a:xfrm>
          <a:prstGeom prst="snip1Rect">
            <a:avLst>
              <a:gd name="adj" fmla="val 7645"/>
            </a:avLst>
          </a:prstGeom>
          <a:solidFill>
            <a:schemeClr val="bg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7081BA9-A3AA-B644-AA1B-A04182A87EE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29383" y="805571"/>
            <a:ext cx="8216996" cy="4603039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862AE81C-B91E-6642-81A7-B242EF30A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0800" y="552450"/>
            <a:ext cx="2302950" cy="1201737"/>
          </a:xfrm>
          <a:blipFill>
            <a:blip r:embed="rId3"/>
            <a:stretch>
              <a:fillRect/>
            </a:stretch>
          </a:blipFill>
        </p:spPr>
        <p:txBody>
          <a:bodyPr bIns="180000" anchor="b">
            <a:noAutofit/>
          </a:bodyPr>
          <a:lstStyle>
            <a:lvl1pPr>
              <a:defRPr sz="2400" b="1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1E40000-B8CC-6F4B-B63E-3C8317751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40800" y="1989138"/>
            <a:ext cx="2302950" cy="3419476"/>
          </a:xfrm>
          <a:noFill/>
        </p:spPr>
        <p:txBody>
          <a:bodyPr tIns="36000">
            <a:normAutofit/>
          </a:bodyPr>
          <a:lstStyle>
            <a:lvl1pPr marL="230400" indent="-230400">
              <a:buFont typeface="Wingdings" pitchFamily="2" charset="2"/>
              <a:buChar char="§"/>
              <a:defRPr lang="en-US" dirty="0"/>
            </a:lvl1pPr>
            <a:lvl2pPr marL="460800" indent="-230400">
              <a:buFont typeface="Wingdings" pitchFamily="2" charset="2"/>
              <a:buChar char="§"/>
              <a:defRPr lang="en-US" dirty="0"/>
            </a:lvl2pPr>
            <a:lvl3pPr marL="746550" indent="-285750">
              <a:buFont typeface="System Font Regular"/>
              <a:buChar char="–"/>
              <a:defRPr lang="en-US" dirty="0"/>
            </a:lvl3pPr>
            <a:lvl4pPr marL="746550" indent="-285750">
              <a:buFont typeface="System Font Regular"/>
              <a:buChar char="–"/>
              <a:defRPr lang="en-US" dirty="0"/>
            </a:lvl4pPr>
            <a:lvl5pPr marL="746550" indent="-285750">
              <a:buFont typeface="System Font Regular"/>
              <a:buChar char="–"/>
              <a:defRPr lang="en-US" dirty="0"/>
            </a:lvl5pPr>
            <a:lvl6pPr marL="746550" indent="-285750">
              <a:buFont typeface="System Font Regular"/>
              <a:buChar char="–"/>
              <a:defRPr lang="en-US" dirty="0"/>
            </a:lvl6pPr>
            <a:lvl7pPr marL="746550" indent="-285750">
              <a:buFont typeface="System Font Regular"/>
              <a:buChar char="–"/>
              <a:defRPr lang="en-US" dirty="0"/>
            </a:lvl7pPr>
            <a:lvl8pPr marL="746550" indent="-285750">
              <a:buFont typeface="System Font Regular"/>
              <a:buChar char="–"/>
              <a:defRPr lang="en-US" dirty="0"/>
            </a:lvl8pPr>
            <a:lvl9pPr marL="746550" indent="-285750">
              <a:buFont typeface="System Font Regular"/>
              <a:buChar char="–"/>
              <a:defRPr lang="en-US" dirty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401536E-558C-7F4D-BF4F-8B7E6F619958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947737" y="5633326"/>
            <a:ext cx="10296524" cy="300749"/>
          </a:xfrm>
          <a:noFill/>
        </p:spPr>
        <p:txBody>
          <a:bodyPr wrap="square" bIns="18000" anchor="b">
            <a:spAutoFit/>
          </a:bodyPr>
          <a:lstStyle>
            <a:lvl1pPr marL="0" indent="0" algn="l"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Slide summary/takeaway goes here</a:t>
            </a:r>
          </a:p>
        </p:txBody>
      </p:sp>
    </p:spTree>
    <p:extLst>
      <p:ext uri="{BB962C8B-B14F-4D97-AF65-F5344CB8AC3E}">
        <p14:creationId xmlns:p14="http://schemas.microsoft.com/office/powerpoint/2010/main" val="1896298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632" userDrawn="1">
          <p15:clr>
            <a:srgbClr val="FBAE40"/>
          </p15:clr>
        </p15:guide>
        <p15:guide id="2" pos="5223" userDrawn="1">
          <p15:clr>
            <a:srgbClr val="FBAE40"/>
          </p15:clr>
        </p15:guide>
        <p15:guide id="4" orient="horz" pos="347" userDrawn="1">
          <p15:clr>
            <a:srgbClr val="547EBF"/>
          </p15:clr>
        </p15:guide>
        <p15:guide id="5" orient="horz" pos="3407" userDrawn="1">
          <p15:clr>
            <a:srgbClr val="547EBF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itioning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300392-BA93-5E4F-9540-3CA86F97B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EEA4B-D7B3-A743-B0BA-CAA5962A718A}" type="datetime4">
              <a:rPr lang="en-CA" smtClean="0"/>
              <a:t>July 7,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A283FD-843E-FF47-AAA8-751505B46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93192-B168-CE42-A8C3-FDEAC7884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Snip Single Corner Rectangle 9">
            <a:extLst>
              <a:ext uri="{FF2B5EF4-FFF2-40B4-BE49-F238E27FC236}">
                <a16:creationId xmlns:a16="http://schemas.microsoft.com/office/drawing/2014/main" id="{E272A4CA-3028-9F46-927A-D3A97324B879}"/>
              </a:ext>
            </a:extLst>
          </p:cNvPr>
          <p:cNvSpPr/>
          <p:nvPr userDrawn="1"/>
        </p:nvSpPr>
        <p:spPr>
          <a:xfrm flipH="1">
            <a:off x="4265925" y="692150"/>
            <a:ext cx="6971982" cy="4392380"/>
          </a:xfrm>
          <a:prstGeom prst="snip1Rect">
            <a:avLst>
              <a:gd name="adj" fmla="val 5276"/>
            </a:avLst>
          </a:prstGeom>
          <a:solidFill>
            <a:schemeClr val="bg2">
              <a:lumMod val="40000"/>
              <a:lumOff val="6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F9D94A45-AD18-6E49-9CB4-8F49E997A9B1}"/>
              </a:ext>
            </a:extLst>
          </p:cNvPr>
          <p:cNvSpPr/>
          <p:nvPr userDrawn="1"/>
        </p:nvSpPr>
        <p:spPr>
          <a:xfrm>
            <a:off x="4504287" y="935096"/>
            <a:ext cx="6441367" cy="3915043"/>
          </a:xfrm>
          <a:custGeom>
            <a:avLst/>
            <a:gdLst>
              <a:gd name="connsiteX0" fmla="*/ 75751 w 6532867"/>
              <a:gd name="connsiteY0" fmla="*/ 0 h 3970656"/>
              <a:gd name="connsiteX1" fmla="*/ 151502 w 6532867"/>
              <a:gd name="connsiteY1" fmla="*/ 75751 h 3970656"/>
              <a:gd name="connsiteX2" fmla="*/ 113627 w 6532867"/>
              <a:gd name="connsiteY2" fmla="*/ 75751 h 3970656"/>
              <a:gd name="connsiteX3" fmla="*/ 113627 w 6532867"/>
              <a:gd name="connsiteY3" fmla="*/ 3857030 h 3970656"/>
              <a:gd name="connsiteX4" fmla="*/ 6457116 w 6532867"/>
              <a:gd name="connsiteY4" fmla="*/ 3857030 h 3970656"/>
              <a:gd name="connsiteX5" fmla="*/ 6457116 w 6532867"/>
              <a:gd name="connsiteY5" fmla="*/ 3819154 h 3970656"/>
              <a:gd name="connsiteX6" fmla="*/ 6532867 w 6532867"/>
              <a:gd name="connsiteY6" fmla="*/ 3894905 h 3970656"/>
              <a:gd name="connsiteX7" fmla="*/ 6457116 w 6532867"/>
              <a:gd name="connsiteY7" fmla="*/ 3970656 h 3970656"/>
              <a:gd name="connsiteX8" fmla="*/ 6457116 w 6532867"/>
              <a:gd name="connsiteY8" fmla="*/ 3932781 h 3970656"/>
              <a:gd name="connsiteX9" fmla="*/ 113627 w 6532867"/>
              <a:gd name="connsiteY9" fmla="*/ 3932781 h 3970656"/>
              <a:gd name="connsiteX10" fmla="*/ 113627 w 6532867"/>
              <a:gd name="connsiteY10" fmla="*/ 3933582 h 3970656"/>
              <a:gd name="connsiteX11" fmla="*/ 37876 w 6532867"/>
              <a:gd name="connsiteY11" fmla="*/ 3933582 h 3970656"/>
              <a:gd name="connsiteX12" fmla="*/ 37876 w 6532867"/>
              <a:gd name="connsiteY12" fmla="*/ 75751 h 3970656"/>
              <a:gd name="connsiteX13" fmla="*/ 0 w 6532867"/>
              <a:gd name="connsiteY13" fmla="*/ 75751 h 3970656"/>
              <a:gd name="connsiteX0" fmla="*/ 75751 w 6532867"/>
              <a:gd name="connsiteY0" fmla="*/ 0 h 3970656"/>
              <a:gd name="connsiteX1" fmla="*/ 151502 w 6532867"/>
              <a:gd name="connsiteY1" fmla="*/ 75751 h 3970656"/>
              <a:gd name="connsiteX2" fmla="*/ 113627 w 6532867"/>
              <a:gd name="connsiteY2" fmla="*/ 75751 h 3970656"/>
              <a:gd name="connsiteX3" fmla="*/ 113627 w 6532867"/>
              <a:gd name="connsiteY3" fmla="*/ 3857030 h 3970656"/>
              <a:gd name="connsiteX4" fmla="*/ 6457116 w 6532867"/>
              <a:gd name="connsiteY4" fmla="*/ 3857030 h 3970656"/>
              <a:gd name="connsiteX5" fmla="*/ 6457116 w 6532867"/>
              <a:gd name="connsiteY5" fmla="*/ 3819154 h 3970656"/>
              <a:gd name="connsiteX6" fmla="*/ 6532867 w 6532867"/>
              <a:gd name="connsiteY6" fmla="*/ 3894905 h 3970656"/>
              <a:gd name="connsiteX7" fmla="*/ 6457116 w 6532867"/>
              <a:gd name="connsiteY7" fmla="*/ 3970656 h 3970656"/>
              <a:gd name="connsiteX8" fmla="*/ 6457116 w 6532867"/>
              <a:gd name="connsiteY8" fmla="*/ 3932781 h 3970656"/>
              <a:gd name="connsiteX9" fmla="*/ 113627 w 6532867"/>
              <a:gd name="connsiteY9" fmla="*/ 3932781 h 3970656"/>
              <a:gd name="connsiteX10" fmla="*/ 37876 w 6532867"/>
              <a:gd name="connsiteY10" fmla="*/ 3933582 h 3970656"/>
              <a:gd name="connsiteX11" fmla="*/ 37876 w 6532867"/>
              <a:gd name="connsiteY11" fmla="*/ 75751 h 3970656"/>
              <a:gd name="connsiteX12" fmla="*/ 0 w 6532867"/>
              <a:gd name="connsiteY12" fmla="*/ 75751 h 3970656"/>
              <a:gd name="connsiteX13" fmla="*/ 75751 w 6532867"/>
              <a:gd name="connsiteY13" fmla="*/ 0 h 3970656"/>
              <a:gd name="connsiteX0" fmla="*/ 75751 w 6532867"/>
              <a:gd name="connsiteY0" fmla="*/ 0 h 3970656"/>
              <a:gd name="connsiteX1" fmla="*/ 151502 w 6532867"/>
              <a:gd name="connsiteY1" fmla="*/ 75751 h 3970656"/>
              <a:gd name="connsiteX2" fmla="*/ 113627 w 6532867"/>
              <a:gd name="connsiteY2" fmla="*/ 75751 h 3970656"/>
              <a:gd name="connsiteX3" fmla="*/ 113627 w 6532867"/>
              <a:gd name="connsiteY3" fmla="*/ 3857030 h 3970656"/>
              <a:gd name="connsiteX4" fmla="*/ 6457116 w 6532867"/>
              <a:gd name="connsiteY4" fmla="*/ 3857030 h 3970656"/>
              <a:gd name="connsiteX5" fmla="*/ 6457116 w 6532867"/>
              <a:gd name="connsiteY5" fmla="*/ 3819154 h 3970656"/>
              <a:gd name="connsiteX6" fmla="*/ 6532867 w 6532867"/>
              <a:gd name="connsiteY6" fmla="*/ 3894905 h 3970656"/>
              <a:gd name="connsiteX7" fmla="*/ 6457116 w 6532867"/>
              <a:gd name="connsiteY7" fmla="*/ 3970656 h 3970656"/>
              <a:gd name="connsiteX8" fmla="*/ 6457116 w 6532867"/>
              <a:gd name="connsiteY8" fmla="*/ 3932781 h 3970656"/>
              <a:gd name="connsiteX9" fmla="*/ 37876 w 6532867"/>
              <a:gd name="connsiteY9" fmla="*/ 3933582 h 3970656"/>
              <a:gd name="connsiteX10" fmla="*/ 37876 w 6532867"/>
              <a:gd name="connsiteY10" fmla="*/ 75751 h 3970656"/>
              <a:gd name="connsiteX11" fmla="*/ 0 w 6532867"/>
              <a:gd name="connsiteY11" fmla="*/ 75751 h 3970656"/>
              <a:gd name="connsiteX12" fmla="*/ 75751 w 6532867"/>
              <a:gd name="connsiteY12" fmla="*/ 0 h 397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532867" h="3970656">
                <a:moveTo>
                  <a:pt x="75751" y="0"/>
                </a:moveTo>
                <a:lnTo>
                  <a:pt x="151502" y="75751"/>
                </a:lnTo>
                <a:lnTo>
                  <a:pt x="113627" y="75751"/>
                </a:lnTo>
                <a:lnTo>
                  <a:pt x="113627" y="3857030"/>
                </a:lnTo>
                <a:lnTo>
                  <a:pt x="6457116" y="3857030"/>
                </a:lnTo>
                <a:lnTo>
                  <a:pt x="6457116" y="3819154"/>
                </a:lnTo>
                <a:lnTo>
                  <a:pt x="6532867" y="3894905"/>
                </a:lnTo>
                <a:lnTo>
                  <a:pt x="6457116" y="3970656"/>
                </a:lnTo>
                <a:lnTo>
                  <a:pt x="6457116" y="3932781"/>
                </a:lnTo>
                <a:lnTo>
                  <a:pt x="37876" y="3933582"/>
                </a:lnTo>
                <a:lnTo>
                  <a:pt x="37876" y="75751"/>
                </a:lnTo>
                <a:lnTo>
                  <a:pt x="0" y="75751"/>
                </a:lnTo>
                <a:lnTo>
                  <a:pt x="75751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F43C0CC-9672-3542-A2C3-5A5087BD8F50}"/>
              </a:ext>
            </a:extLst>
          </p:cNvPr>
          <p:cNvSpPr>
            <a:spLocks noGrp="1"/>
          </p:cNvSpPr>
          <p:nvPr userDrawn="1">
            <p:ph type="body" idx="14" hasCustomPrompt="1"/>
          </p:nvPr>
        </p:nvSpPr>
        <p:spPr>
          <a:xfrm rot="16200000">
            <a:off x="2234750" y="2756442"/>
            <a:ext cx="3647172" cy="263909"/>
          </a:xfrm>
          <a:noFill/>
        </p:spPr>
        <p:txBody>
          <a:bodyPr wrap="square" tIns="36000" bIns="36000" anchor="b">
            <a:spAutoFit/>
          </a:bodyPr>
          <a:lstStyle>
            <a:lvl1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1pPr>
            <a:lvl2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2pPr>
            <a:lvl3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3pPr>
            <a:lvl4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4pPr>
            <a:lvl5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5pPr>
            <a:lvl6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6pPr>
            <a:lvl7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7pPr>
            <a:lvl8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8pPr>
            <a:lvl9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9pPr>
          </a:lstStyle>
          <a:p>
            <a:pPr lvl="0"/>
            <a:r>
              <a:rPr lang="en-US" dirty="0"/>
              <a:t>Click to add axis label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E31066E2-B65B-F445-9416-A512BB48EFC3}"/>
              </a:ext>
            </a:extLst>
          </p:cNvPr>
          <p:cNvSpPr>
            <a:spLocks noGrp="1"/>
          </p:cNvSpPr>
          <p:nvPr userDrawn="1">
            <p:ph type="body" idx="15" hasCustomPrompt="1"/>
          </p:nvPr>
        </p:nvSpPr>
        <p:spPr>
          <a:xfrm>
            <a:off x="4632343" y="4826990"/>
            <a:ext cx="1260000" cy="186586"/>
          </a:xfrm>
          <a:noFill/>
        </p:spPr>
        <p:txBody>
          <a:bodyPr wrap="none" tIns="36000" bIns="0" anchor="t">
            <a:noAutofit/>
          </a:bodyPr>
          <a:lstStyle>
            <a:lvl1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1pPr>
            <a:lvl2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2pPr>
            <a:lvl3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3pPr>
            <a:lvl4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4pPr>
            <a:lvl5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5pPr>
            <a:lvl6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6pPr>
            <a:lvl7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7pPr>
            <a:lvl8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8pPr>
            <a:lvl9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9pPr>
          </a:lstStyle>
          <a:p>
            <a:pPr lvl="0"/>
            <a:r>
              <a:rPr lang="en-US" dirty="0"/>
              <a:t>Label low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F37CF58B-63F3-804D-9FF3-10BA4339988B}"/>
              </a:ext>
            </a:extLst>
          </p:cNvPr>
          <p:cNvSpPr>
            <a:spLocks noGrp="1"/>
          </p:cNvSpPr>
          <p:nvPr userDrawn="1">
            <p:ph type="body" idx="16" hasCustomPrompt="1"/>
          </p:nvPr>
        </p:nvSpPr>
        <p:spPr>
          <a:xfrm>
            <a:off x="9576635" y="4830897"/>
            <a:ext cx="1260000" cy="186586"/>
          </a:xfrm>
          <a:noFill/>
        </p:spPr>
        <p:txBody>
          <a:bodyPr wrap="none" tIns="36000" bIns="0" anchor="t">
            <a:noAutofit/>
          </a:bodyPr>
          <a:lstStyle>
            <a:lvl1pPr marL="14288" indent="0" algn="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1pPr>
            <a:lvl2pPr marL="14288" indent="0" algn="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2pPr>
            <a:lvl3pPr marL="14288" indent="0" algn="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3pPr>
            <a:lvl4pPr marL="14288" indent="0" algn="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4pPr>
            <a:lvl5pPr marL="14288" indent="0" algn="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5pPr>
            <a:lvl6pPr marL="14288" indent="0" algn="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6pPr>
            <a:lvl7pPr marL="14288" indent="0" algn="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7pPr>
            <a:lvl8pPr marL="14288" indent="0" algn="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8pPr>
            <a:lvl9pPr marL="14288" indent="0" algn="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9pPr>
          </a:lstStyle>
          <a:p>
            <a:pPr lvl="0"/>
            <a:r>
              <a:rPr lang="en-US" dirty="0"/>
              <a:t>Label high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C8A3D33-7F1D-C842-93A0-F765D4758862}"/>
              </a:ext>
            </a:extLst>
          </p:cNvPr>
          <p:cNvSpPr>
            <a:spLocks noGrp="1"/>
          </p:cNvSpPr>
          <p:nvPr userDrawn="1">
            <p:ph type="body" idx="17" hasCustomPrompt="1"/>
          </p:nvPr>
        </p:nvSpPr>
        <p:spPr>
          <a:xfrm>
            <a:off x="4326114" y="3811983"/>
            <a:ext cx="186586" cy="900000"/>
          </a:xfrm>
          <a:noFill/>
        </p:spPr>
        <p:txBody>
          <a:bodyPr vert="vert270" wrap="none" lIns="36000" tIns="0" rIns="0" bIns="0" anchor="b">
            <a:noAutofit/>
          </a:bodyPr>
          <a:lstStyle>
            <a:lvl1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1pPr>
            <a:lvl2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2pPr>
            <a:lvl3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3pPr>
            <a:lvl4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4pPr>
            <a:lvl5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5pPr>
            <a:lvl6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6pPr>
            <a:lvl7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7pPr>
            <a:lvl8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8pPr>
            <a:lvl9pPr marL="14288" indent="0" algn="l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9pPr>
          </a:lstStyle>
          <a:p>
            <a:pPr lvl="0"/>
            <a:r>
              <a:rPr lang="en-US" dirty="0"/>
              <a:t>Label low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53B2DE9-DA69-4844-9E47-EDE8AA241CAA}"/>
              </a:ext>
            </a:extLst>
          </p:cNvPr>
          <p:cNvSpPr>
            <a:spLocks noGrp="1"/>
          </p:cNvSpPr>
          <p:nvPr userDrawn="1">
            <p:ph type="body" idx="18" hasCustomPrompt="1"/>
          </p:nvPr>
        </p:nvSpPr>
        <p:spPr>
          <a:xfrm>
            <a:off x="4326114" y="1064811"/>
            <a:ext cx="186586" cy="900000"/>
          </a:xfrm>
          <a:noFill/>
        </p:spPr>
        <p:txBody>
          <a:bodyPr vert="vert270" wrap="none" lIns="36000" tIns="0" rIns="0" bIns="0" anchor="b">
            <a:noAutofit/>
          </a:bodyPr>
          <a:lstStyle>
            <a:lvl1pPr marL="14288" indent="0" algn="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1pPr>
            <a:lvl2pPr marL="14288" indent="0" algn="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2pPr>
            <a:lvl3pPr marL="14288" indent="0" algn="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3pPr>
            <a:lvl4pPr marL="14288" indent="0" algn="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4pPr>
            <a:lvl5pPr marL="14288" indent="0" algn="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5pPr>
            <a:lvl6pPr marL="14288" indent="0" algn="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6pPr>
            <a:lvl7pPr marL="14288" indent="0" algn="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7pPr>
            <a:lvl8pPr marL="14288" indent="0" algn="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8pPr>
            <a:lvl9pPr marL="14288" indent="0" algn="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9pPr>
          </a:lstStyle>
          <a:p>
            <a:pPr lvl="0"/>
            <a:r>
              <a:rPr lang="en-US" dirty="0"/>
              <a:t>Label high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57EFE20-A2A4-1443-8EA3-07CBE40A2A23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632343" y="5145500"/>
            <a:ext cx="6204592" cy="263909"/>
          </a:xfrm>
          <a:noFill/>
        </p:spPr>
        <p:txBody>
          <a:bodyPr wrap="square" tIns="36000" bIns="36000" anchor="b">
            <a:spAutoFit/>
          </a:bodyPr>
          <a:lstStyle>
            <a:lvl1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1pPr>
            <a:lvl2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2pPr>
            <a:lvl3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3pPr>
            <a:lvl4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4pPr>
            <a:lvl5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5pPr>
            <a:lvl6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6pPr>
            <a:lvl7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7pPr>
            <a:lvl8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8pPr>
            <a:lvl9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400" b="1"/>
            </a:lvl9pPr>
          </a:lstStyle>
          <a:p>
            <a:pPr lvl="0"/>
            <a:r>
              <a:rPr lang="en-US" dirty="0"/>
              <a:t>Click to add axis label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552FAE1B-5724-4449-B70B-79E0B350488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104489" y="4830897"/>
            <a:ext cx="1260000" cy="186586"/>
          </a:xfrm>
          <a:noFill/>
        </p:spPr>
        <p:txBody>
          <a:bodyPr wrap="none" tIns="36000" bIns="0" anchor="t">
            <a:noAutofit/>
          </a:bodyPr>
          <a:lstStyle>
            <a:lvl1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1pPr>
            <a:lvl2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2pPr>
            <a:lvl3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3pPr>
            <a:lvl4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4pPr>
            <a:lvl5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5pPr>
            <a:lvl6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6pPr>
            <a:lvl7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7pPr>
            <a:lvl8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8pPr>
            <a:lvl9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9pPr>
          </a:lstStyle>
          <a:p>
            <a:pPr lvl="0"/>
            <a:r>
              <a:rPr lang="en-US" dirty="0"/>
              <a:t>Label mid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F9EE6A9E-E8D6-F64D-B064-9C2AB2AD72F7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326114" y="2438397"/>
            <a:ext cx="186586" cy="900000"/>
          </a:xfrm>
          <a:noFill/>
        </p:spPr>
        <p:txBody>
          <a:bodyPr vert="vert270" wrap="none" lIns="36000" tIns="0" rIns="0" bIns="0" anchor="b">
            <a:noAutofit/>
          </a:bodyPr>
          <a:lstStyle>
            <a:lvl1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1pPr>
            <a:lvl2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2pPr>
            <a:lvl3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3pPr>
            <a:lvl4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4pPr>
            <a:lvl5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5pPr>
            <a:lvl6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6pPr>
            <a:lvl7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7pPr>
            <a:lvl8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8pPr>
            <a:lvl9pPr marL="14288" indent="0" algn="ctr">
              <a:lnSpc>
                <a:spcPct val="85000"/>
              </a:lnSpc>
              <a:spcBef>
                <a:spcPts val="0"/>
              </a:spcBef>
              <a:buNone/>
              <a:tabLst/>
              <a:defRPr sz="1100" b="0"/>
            </a:lvl9pPr>
          </a:lstStyle>
          <a:p>
            <a:pPr lvl="0"/>
            <a:r>
              <a:rPr lang="en-US" dirty="0"/>
              <a:t>Label mid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7133E040-5A11-174D-9B5A-B1A2E9C18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533" y="552450"/>
            <a:ext cx="2302950" cy="1201737"/>
          </a:xfrm>
          <a:blipFill>
            <a:blip r:embed="rId2"/>
            <a:stretch>
              <a:fillRect/>
            </a:stretch>
          </a:blipFill>
        </p:spPr>
        <p:txBody>
          <a:bodyPr bIns="180000" anchor="b">
            <a:noAutofit/>
          </a:bodyPr>
          <a:lstStyle>
            <a:lvl1pPr>
              <a:defRPr sz="2400" b="1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41AF996-9704-CC4E-8336-F29203AEB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533" y="1989138"/>
            <a:ext cx="2302950" cy="3419476"/>
          </a:xfrm>
          <a:noFill/>
        </p:spPr>
        <p:txBody>
          <a:bodyPr tIns="36000">
            <a:normAutofit/>
          </a:bodyPr>
          <a:lstStyle>
            <a:lvl1pPr marL="230400" indent="-230400">
              <a:buFont typeface="Wingdings" pitchFamily="2" charset="2"/>
              <a:buChar char="§"/>
              <a:defRPr lang="en-US" dirty="0"/>
            </a:lvl1pPr>
            <a:lvl2pPr marL="460800" indent="-230400">
              <a:buFont typeface="Wingdings" pitchFamily="2" charset="2"/>
              <a:buChar char="§"/>
              <a:defRPr lang="en-US" dirty="0"/>
            </a:lvl2pPr>
            <a:lvl3pPr marL="746550" indent="-285750">
              <a:buFont typeface="System Font Regular"/>
              <a:buChar char="–"/>
              <a:defRPr lang="en-US" dirty="0"/>
            </a:lvl3pPr>
            <a:lvl4pPr marL="746550" indent="-285750">
              <a:buFont typeface="System Font Regular"/>
              <a:buChar char="–"/>
              <a:defRPr lang="en-US" dirty="0"/>
            </a:lvl4pPr>
            <a:lvl5pPr marL="746550" indent="-285750">
              <a:buFont typeface="System Font Regular"/>
              <a:buChar char="–"/>
              <a:defRPr lang="en-US" dirty="0"/>
            </a:lvl5pPr>
            <a:lvl6pPr marL="746550" indent="-285750">
              <a:buFont typeface="System Font Regular"/>
              <a:buChar char="–"/>
              <a:defRPr lang="en-US" dirty="0"/>
            </a:lvl6pPr>
            <a:lvl7pPr marL="746550" indent="-285750">
              <a:buFont typeface="System Font Regular"/>
              <a:buChar char="–"/>
              <a:defRPr lang="en-US" dirty="0"/>
            </a:lvl7pPr>
            <a:lvl8pPr marL="746550" indent="-285750">
              <a:buFont typeface="System Font Regular"/>
              <a:buChar char="–"/>
              <a:defRPr lang="en-US" dirty="0"/>
            </a:lvl8pPr>
            <a:lvl9pPr marL="746550" indent="-285750">
              <a:buFont typeface="System Font Regular"/>
              <a:buChar char="–"/>
              <a:defRPr lang="en-US" dirty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7C16EEA6-5565-0449-A810-C5B26DB9FE4F}"/>
              </a:ext>
            </a:extLst>
          </p:cNvPr>
          <p:cNvSpPr>
            <a:spLocks noGrp="1"/>
          </p:cNvSpPr>
          <p:nvPr>
            <p:ph type="subTitle" idx="22" hasCustomPrompt="1"/>
          </p:nvPr>
        </p:nvSpPr>
        <p:spPr>
          <a:xfrm>
            <a:off x="947737" y="5633326"/>
            <a:ext cx="10296524" cy="300749"/>
          </a:xfrm>
          <a:noFill/>
        </p:spPr>
        <p:txBody>
          <a:bodyPr wrap="square" bIns="18000" anchor="b">
            <a:spAutoFit/>
          </a:bodyPr>
          <a:lstStyle>
            <a:lvl1pPr marL="0" indent="0" algn="l"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Slide summary/takeaway goes here</a:t>
            </a:r>
          </a:p>
        </p:txBody>
      </p:sp>
    </p:spTree>
    <p:extLst>
      <p:ext uri="{BB962C8B-B14F-4D97-AF65-F5344CB8AC3E}">
        <p14:creationId xmlns:p14="http://schemas.microsoft.com/office/powerpoint/2010/main" val="2901558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57" userDrawn="1">
          <p15:clr>
            <a:srgbClr val="FBAE40"/>
          </p15:clr>
        </p15:guide>
        <p15:guide id="2" pos="2048" userDrawn="1">
          <p15:clr>
            <a:srgbClr val="FBAE40"/>
          </p15:clr>
        </p15:guide>
        <p15:guide id="4" orient="horz" pos="347" userDrawn="1">
          <p15:clr>
            <a:srgbClr val="547EBF"/>
          </p15:clr>
        </p15:guide>
        <p15:guide id="5" orient="horz" pos="3407" userDrawn="1">
          <p15:clr>
            <a:srgbClr val="547EBF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300392-BA93-5E4F-9540-3CA86F97B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ED43D-7F80-764B-BDCD-2BAF5423D686}" type="datetime4">
              <a:rPr lang="en-CA" smtClean="0"/>
              <a:t>July 7,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A283FD-843E-FF47-AAA8-751505B46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93192-B168-CE42-A8C3-FDEAC7884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0159F3-704F-2849-86BD-F99ECC093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5270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9" userDrawn="1">
          <p15:clr>
            <a:srgbClr val="A4A3A4"/>
          </p15:clr>
        </p15:guide>
        <p15:guide id="2" orient="horz" pos="856" userDrawn="1">
          <p15:clr>
            <a:srgbClr val="547EBF"/>
          </p15:clr>
        </p15:guide>
        <p15:guide id="3" orient="horz" pos="1174" userDrawn="1">
          <p15:clr>
            <a:srgbClr val="5ACBF0"/>
          </p15:clr>
        </p15:guide>
        <p15:guide id="4" orient="horz" pos="3407" userDrawn="1">
          <p15:clr>
            <a:srgbClr val="547EBF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AA3B01-488C-F646-985A-FAAED9C13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D3B3F-B530-6549-BE76-39B64689ABAB}" type="datetime4">
              <a:rPr lang="en-CA" smtClean="0"/>
              <a:t>July 7,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07AA14-E651-AF49-BBDE-2276A6919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31454-6FA6-5446-B48B-C834AE3B3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659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3AF5E0DC-7BEA-4943-AFA5-03374CF9F6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80" t="8024" r="57096" b="50000"/>
          <a:stretch/>
        </p:blipFill>
        <p:spPr>
          <a:xfrm>
            <a:off x="1" y="2"/>
            <a:ext cx="5225970" cy="3429000"/>
          </a:xfrm>
          <a:custGeom>
            <a:avLst/>
            <a:gdLst>
              <a:gd name="connsiteX0" fmla="*/ 0 w 5225970"/>
              <a:gd name="connsiteY0" fmla="*/ 0 h 3429000"/>
              <a:gd name="connsiteX1" fmla="*/ 5225970 w 5225970"/>
              <a:gd name="connsiteY1" fmla="*/ 0 h 3429000"/>
              <a:gd name="connsiteX2" fmla="*/ 0 w 5225970"/>
              <a:gd name="connsiteY2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25970" h="3429000">
                <a:moveTo>
                  <a:pt x="0" y="0"/>
                </a:moveTo>
                <a:lnTo>
                  <a:pt x="5225970" y="0"/>
                </a:lnTo>
                <a:lnTo>
                  <a:pt x="0" y="3429000"/>
                </a:lnTo>
                <a:close/>
              </a:path>
            </a:pathLst>
          </a:cu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0BC46B-A8B4-524C-9040-D96944B762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20782" y="69016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/>
          <a:lstStyle/>
          <a:p>
            <a:fld id="{16EF913F-9A77-E347-BB6D-5E307703D4CF}" type="datetime4">
              <a:rPr lang="en-CA" smtClean="0"/>
              <a:t>July 7,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E814CE-4E94-D84F-975E-93550DAA2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20782" y="69016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anchor="t"/>
          <a:lstStyle>
            <a:lvl1pPr>
              <a:defRPr sz="100">
                <a:noFill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5DEB9E-5DDB-B845-8C40-15116A428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63E946-8994-6D4A-B97C-8C2D0D6915A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67848" y="1222375"/>
            <a:ext cx="3667790" cy="3667790"/>
          </a:xfrm>
          <a:solidFill>
            <a:schemeClr val="tx2"/>
          </a:solidFill>
          <a:ln w="50800">
            <a:solidFill>
              <a:schemeClr val="tx1"/>
            </a:solidFill>
            <a:miter lim="800000"/>
          </a:ln>
          <a:effectLst>
            <a:outerShdw dist="203200" dir="8100000" algn="tr" rotWithShape="0">
              <a:srgbClr val="FFE500"/>
            </a:outerShdw>
          </a:effectLst>
        </p:spPr>
        <p:txBody>
          <a:bodyPr tIns="1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contact’s photo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3A47E24-95C9-3047-A241-4EF38A8904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55348" y="3410891"/>
            <a:ext cx="3080538" cy="427979"/>
          </a:xfrm>
          <a:blipFill>
            <a:blip r:embed="rId3"/>
            <a:stretch>
              <a:fillRect/>
            </a:stretch>
          </a:blipFill>
        </p:spPr>
        <p:txBody>
          <a:bodyPr wrap="square" tIns="180000" bIns="0" anchor="b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None/>
              <a:defRPr sz="1600"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9pPr>
          </a:lstStyle>
          <a:p>
            <a:pPr lvl="0"/>
            <a:r>
              <a:rPr lang="en-US" dirty="0"/>
              <a:t>Contact Name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348DCC2-72ED-2A4A-A4C9-D39C7D61BF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55348" y="3849041"/>
            <a:ext cx="3080538" cy="215444"/>
          </a:xfrm>
        </p:spPr>
        <p:txBody>
          <a:bodyPr wrap="square" t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4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4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4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4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14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None/>
              <a:defRPr sz="14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None/>
              <a:defRPr sz="14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None/>
              <a:defRPr sz="14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Contact title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DAE5A9A7-AD2D-3C45-98ED-6B648955AA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55348" y="4225307"/>
            <a:ext cx="3080538" cy="664858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4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None/>
              <a:defRPr sz="14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spcBef>
                <a:spcPts val="0"/>
              </a:spcBef>
              <a:spcAft>
                <a:spcPts val="300"/>
              </a:spcAft>
              <a:buNone/>
              <a:defRPr sz="14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spcBef>
                <a:spcPts val="0"/>
              </a:spcBef>
              <a:spcAft>
                <a:spcPts val="300"/>
              </a:spcAft>
              <a:buNone/>
              <a:defRPr sz="14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spcBef>
                <a:spcPts val="0"/>
              </a:spcBef>
              <a:spcAft>
                <a:spcPts val="300"/>
              </a:spcAft>
              <a:buNone/>
              <a:defRPr sz="14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0" indent="0">
              <a:spcBef>
                <a:spcPts val="0"/>
              </a:spcBef>
              <a:spcAft>
                <a:spcPts val="300"/>
              </a:spcAft>
              <a:buNone/>
              <a:defRPr sz="14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0" indent="0">
              <a:spcBef>
                <a:spcPts val="0"/>
              </a:spcBef>
              <a:spcAft>
                <a:spcPts val="300"/>
              </a:spcAft>
              <a:buNone/>
              <a:defRPr sz="14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None/>
              <a:defRPr sz="14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0" indent="0">
              <a:spcBef>
                <a:spcPts val="0"/>
              </a:spcBef>
              <a:spcAft>
                <a:spcPts val="300"/>
              </a:spcAft>
              <a:buNone/>
              <a:defRPr sz="14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Contact details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4D80401D-3C93-AD40-86DE-2B7EC8FD9B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6363" y="1053567"/>
            <a:ext cx="4787899" cy="2065119"/>
          </a:xfrm>
        </p:spPr>
        <p:txBody>
          <a:bodyPr wrap="square" anchor="ctr">
            <a:noAutofit/>
          </a:bodyPr>
          <a:lstStyle>
            <a:lvl1pPr>
              <a:defRPr lang="en-US" b="1" i="0" dirty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Add a thank-you message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1DEBC07-5D37-954A-9410-37E7549BCD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80" t="8024" r="57096" b="50000"/>
          <a:stretch/>
        </p:blipFill>
        <p:spPr>
          <a:xfrm flipH="1" flipV="1">
            <a:off x="8611174" y="3977221"/>
            <a:ext cx="3580825" cy="2349544"/>
          </a:xfrm>
          <a:custGeom>
            <a:avLst/>
            <a:gdLst>
              <a:gd name="connsiteX0" fmla="*/ 0 w 5225970"/>
              <a:gd name="connsiteY0" fmla="*/ 0 h 3429000"/>
              <a:gd name="connsiteX1" fmla="*/ 5225970 w 5225970"/>
              <a:gd name="connsiteY1" fmla="*/ 0 h 3429000"/>
              <a:gd name="connsiteX2" fmla="*/ 0 w 5225970"/>
              <a:gd name="connsiteY2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225970" h="3429000">
                <a:moveTo>
                  <a:pt x="0" y="0"/>
                </a:moveTo>
                <a:lnTo>
                  <a:pt x="5225970" y="0"/>
                </a:lnTo>
                <a:lnTo>
                  <a:pt x="0" y="3429000"/>
                </a:lnTo>
                <a:close/>
              </a:path>
            </a:pathLst>
          </a:cu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9C682FED-BDA9-C540-92A8-E8B0B0286DF5}"/>
              </a:ext>
            </a:extLst>
          </p:cNvPr>
          <p:cNvGrpSpPr/>
          <p:nvPr userDrawn="1"/>
        </p:nvGrpSpPr>
        <p:grpSpPr>
          <a:xfrm>
            <a:off x="1589930" y="6290268"/>
            <a:ext cx="10602070" cy="567732"/>
            <a:chOff x="1589930" y="6290268"/>
            <a:chExt cx="10602070" cy="567732"/>
          </a:xfrm>
        </p:grpSpPr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3DC3486-0481-B54D-B26E-59B16631F4A5}"/>
                </a:ext>
              </a:extLst>
            </p:cNvPr>
            <p:cNvSpPr/>
            <p:nvPr userDrawn="1"/>
          </p:nvSpPr>
          <p:spPr>
            <a:xfrm>
              <a:off x="1589930" y="6290268"/>
              <a:ext cx="10602070" cy="567732"/>
            </a:xfrm>
            <a:custGeom>
              <a:avLst/>
              <a:gdLst>
                <a:gd name="connsiteX0" fmla="*/ 866457 w 10602070"/>
                <a:gd name="connsiteY0" fmla="*/ 0 h 567732"/>
                <a:gd name="connsiteX1" fmla="*/ 10602070 w 10602070"/>
                <a:gd name="connsiteY1" fmla="*/ 0 h 567732"/>
                <a:gd name="connsiteX2" fmla="*/ 10602070 w 10602070"/>
                <a:gd name="connsiteY2" fmla="*/ 567732 h 567732"/>
                <a:gd name="connsiteX3" fmla="*/ 0 w 10602070"/>
                <a:gd name="connsiteY3" fmla="*/ 567732 h 56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02070" h="567732">
                  <a:moveTo>
                    <a:pt x="866457" y="0"/>
                  </a:moveTo>
                  <a:lnTo>
                    <a:pt x="10602070" y="0"/>
                  </a:lnTo>
                  <a:lnTo>
                    <a:pt x="10602070" y="567732"/>
                  </a:lnTo>
                  <a:lnTo>
                    <a:pt x="0" y="567732"/>
                  </a:lnTo>
                  <a:close/>
                </a:path>
              </a:pathLst>
            </a:custGeom>
            <a:solidFill>
              <a:srgbClr val="FFE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5119B24A-2DDC-0745-A1F5-ECF426311B9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469203" y="6409582"/>
              <a:ext cx="605321" cy="337293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D3F9F25-AA51-994C-AB4B-485F1D843650}"/>
                </a:ext>
              </a:extLst>
            </p:cNvPr>
            <p:cNvSpPr txBox="1"/>
            <p:nvPr userDrawn="1"/>
          </p:nvSpPr>
          <p:spPr>
            <a:xfrm>
              <a:off x="9429663" y="6646695"/>
              <a:ext cx="1814600" cy="145031"/>
            </a:xfrm>
            <a:prstGeom prst="rect">
              <a:avLst/>
            </a:prstGeom>
            <a:noFill/>
          </p:spPr>
          <p:txBody>
            <a:bodyPr wrap="none" lIns="0" tIns="36000" rIns="0" bIns="36000" rtlCol="0">
              <a:spAutoFit/>
            </a:bodyPr>
            <a:lstStyle/>
            <a:p>
              <a:pPr marL="0" indent="0" algn="r">
                <a:buNone/>
              </a:pPr>
              <a:r>
                <a:rPr lang="en-US" sz="470" b="1" kern="0" spc="0" baseline="0" dirty="0">
                  <a:gradFill>
                    <a:gsLst>
                      <a:gs pos="0">
                        <a:schemeClr val="tx1"/>
                      </a:gs>
                      <a:gs pos="99000">
                        <a:schemeClr val="tx1"/>
                      </a:gs>
                    </a:gsLst>
                    <a:lin ang="0" scaled="0"/>
                  </a:gradFill>
                </a:rPr>
                <a:t>Proprietary &amp; Confidential | ESAB Welding &amp; Cutting Products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6064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13" userDrawn="1">
          <p15:clr>
            <a:srgbClr val="FBAE40"/>
          </p15:clr>
        </p15:guide>
        <p15:guide id="2" pos="4067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90FF6F1-1A09-7141-B48F-7710CCB7B3A3}"/>
              </a:ext>
            </a:extLst>
          </p:cNvPr>
          <p:cNvSpPr/>
          <p:nvPr userDrawn="1"/>
        </p:nvSpPr>
        <p:spPr>
          <a:xfrm>
            <a:off x="0" y="5384"/>
            <a:ext cx="12192000" cy="31394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222C1A3-239C-DD46-AE6F-B5166C5CDC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80" t="3915" r="280" b="57653"/>
          <a:stretch/>
        </p:blipFill>
        <p:spPr>
          <a:xfrm>
            <a:off x="0" y="0"/>
            <a:ext cx="12191998" cy="313940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FDBAC4-E239-E94B-B2BE-3D13AFB2E5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7739" y="1053568"/>
            <a:ext cx="10296524" cy="675103"/>
          </a:xfrm>
        </p:spPr>
        <p:txBody>
          <a:bodyPr anchor="t">
            <a:spAutoFit/>
          </a:bodyPr>
          <a:lstStyle>
            <a:lvl1pPr>
              <a:defRPr lang="en-US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Add a thank-you message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5DEB9E-5DDB-B845-8C40-15116A428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63E946-8994-6D4A-B97C-8C2D0D6915A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00664" y="2113514"/>
            <a:ext cx="2012465" cy="2012465"/>
          </a:xfrm>
          <a:solidFill>
            <a:schemeClr val="tx2"/>
          </a:solidFill>
          <a:ln w="50800">
            <a:solidFill>
              <a:schemeClr val="tx1"/>
            </a:solidFill>
            <a:miter lim="800000"/>
          </a:ln>
          <a:effectLst>
            <a:outerShdw dist="203200" dir="8100000" algn="tr" rotWithShape="0">
              <a:srgbClr val="FFE500"/>
            </a:outerShdw>
          </a:effectLst>
        </p:spPr>
        <p:txBody>
          <a:bodyPr tIns="1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contact’s photo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3A47E24-95C9-3047-A241-4EF38A8904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7738" y="4433142"/>
            <a:ext cx="2155825" cy="230832"/>
          </a:xfrm>
        </p:spPr>
        <p:txBody>
          <a:bodyPr t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9pPr>
          </a:lstStyle>
          <a:p>
            <a:pPr lvl="0"/>
            <a:r>
              <a:rPr lang="en-US" dirty="0"/>
              <a:t>Contact Name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348DCC2-72ED-2A4A-A4C9-D39C7D61BF4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47738" y="4670908"/>
            <a:ext cx="2155825" cy="184666"/>
          </a:xfrm>
        </p:spPr>
        <p:txBody>
          <a:bodyPr t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Contact title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DAE5A9A7-AD2D-3C45-98ED-6B648955AA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7738" y="5047174"/>
            <a:ext cx="2155825" cy="664858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Contact details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3AC57B9C-AFB3-2B4D-9F98-1917113943EC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731008" y="2113514"/>
            <a:ext cx="2012465" cy="2012465"/>
          </a:xfrm>
          <a:solidFill>
            <a:schemeClr val="tx2"/>
          </a:solidFill>
          <a:ln w="50800">
            <a:solidFill>
              <a:schemeClr val="tx1"/>
            </a:solidFill>
            <a:miter lim="800000"/>
          </a:ln>
          <a:effectLst>
            <a:outerShdw dist="203200" dir="8100000" algn="tr" rotWithShape="0">
              <a:srgbClr val="FFE500"/>
            </a:outerShdw>
          </a:effectLst>
        </p:spPr>
        <p:txBody>
          <a:bodyPr tIns="1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contact’s photo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49697922-01E7-3B4C-90A7-697E747047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8082" y="4433142"/>
            <a:ext cx="2155825" cy="230832"/>
          </a:xfrm>
        </p:spPr>
        <p:txBody>
          <a:bodyPr t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9pPr>
          </a:lstStyle>
          <a:p>
            <a:pPr lvl="0"/>
            <a:r>
              <a:rPr lang="en-US" dirty="0"/>
              <a:t>Contact Name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5AE812BC-999B-0249-841E-24B6DD2F6A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78082" y="4670908"/>
            <a:ext cx="2155825" cy="184666"/>
          </a:xfrm>
        </p:spPr>
        <p:txBody>
          <a:bodyPr t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Contact title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732B8E4E-A09E-5741-8A7A-3A3596555A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78082" y="5047174"/>
            <a:ext cx="2155825" cy="664858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Contact details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D6309EFD-EED7-2D49-82F6-855103DFBD1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66882" y="2113514"/>
            <a:ext cx="2012465" cy="2012465"/>
          </a:xfrm>
          <a:solidFill>
            <a:schemeClr val="tx2"/>
          </a:solidFill>
          <a:ln w="50800">
            <a:solidFill>
              <a:schemeClr val="tx1"/>
            </a:solidFill>
            <a:miter lim="800000"/>
          </a:ln>
          <a:effectLst>
            <a:outerShdw dist="203200" dir="8100000" algn="tr" rotWithShape="0">
              <a:srgbClr val="FFE500"/>
            </a:outerShdw>
          </a:effectLst>
        </p:spPr>
        <p:txBody>
          <a:bodyPr tIns="1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contact’s photo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AA7A0A4F-84A2-D04D-BED5-97F05FD50F6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13956" y="4433142"/>
            <a:ext cx="2155825" cy="230832"/>
          </a:xfrm>
        </p:spPr>
        <p:txBody>
          <a:bodyPr t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9pPr>
          </a:lstStyle>
          <a:p>
            <a:pPr lvl="0"/>
            <a:r>
              <a:rPr lang="en-US" dirty="0"/>
              <a:t>Contact Name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4BD89B39-4917-8648-AEA6-A405BCFC63A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13956" y="4670908"/>
            <a:ext cx="2155825" cy="184666"/>
          </a:xfrm>
        </p:spPr>
        <p:txBody>
          <a:bodyPr t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Contact title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BF20F5D6-49B1-9A45-847E-E9E687FCEC4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13956" y="5047174"/>
            <a:ext cx="2155825" cy="664858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Contact details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E320B16E-1343-D74F-9097-588AAA0012FA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199992" y="2113514"/>
            <a:ext cx="2012465" cy="2012465"/>
          </a:xfrm>
          <a:solidFill>
            <a:schemeClr val="tx2"/>
          </a:solidFill>
          <a:ln w="50800">
            <a:solidFill>
              <a:schemeClr val="tx1"/>
            </a:solidFill>
            <a:miter lim="800000"/>
          </a:ln>
          <a:effectLst>
            <a:outerShdw dist="203200" dir="8100000" algn="tr" rotWithShape="0">
              <a:srgbClr val="FFE500"/>
            </a:outerShdw>
          </a:effectLst>
        </p:spPr>
        <p:txBody>
          <a:bodyPr tIns="18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contact’s photo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900992AD-F4BF-4C43-975A-53997D2FD42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147066" y="4433142"/>
            <a:ext cx="2155825" cy="230832"/>
          </a:xfrm>
        </p:spPr>
        <p:txBody>
          <a:bodyPr t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None/>
              <a:defRPr b="1" i="0" cap="all" baseline="0">
                <a:latin typeface="Arial Black" panose="020B0604020202020204" pitchFamily="34" charset="0"/>
                <a:cs typeface="Arial Black" panose="020B0604020202020204" pitchFamily="34" charset="0"/>
              </a:defRPr>
            </a:lvl9pPr>
          </a:lstStyle>
          <a:p>
            <a:pPr lvl="0"/>
            <a:r>
              <a:rPr lang="en-US" dirty="0"/>
              <a:t>Contact Name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255D9325-2234-2E4D-BAE2-306423543E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147066" y="4670908"/>
            <a:ext cx="2155825" cy="184666"/>
          </a:xfrm>
        </p:spPr>
        <p:txBody>
          <a:bodyPr tIns="0" bIns="0">
            <a:sp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None/>
              <a:defRPr sz="1200" b="0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Contact title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2019C033-9E9A-F440-97F1-2E8C5F6FBBE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47066" y="5047174"/>
            <a:ext cx="2155825" cy="664858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0" indent="0">
              <a:spcBef>
                <a:spcPts val="0"/>
              </a:spcBef>
              <a:spcAft>
                <a:spcPts val="300"/>
              </a:spcAft>
              <a:buNone/>
              <a:defRPr sz="1200" b="1" i="0" cap="none" baseline="0"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Contact details</a:t>
            </a:r>
          </a:p>
        </p:txBody>
      </p:sp>
      <p:sp>
        <p:nvSpPr>
          <p:cNvPr id="32" name="Date Placeholder 2">
            <a:extLst>
              <a:ext uri="{FF2B5EF4-FFF2-40B4-BE49-F238E27FC236}">
                <a16:creationId xmlns:a16="http://schemas.microsoft.com/office/drawing/2014/main" id="{D18CD6C9-BE08-484D-88CE-48DAE9AA8A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20782" y="69016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/>
          <a:lstStyle/>
          <a:p>
            <a:fld id="{786D82E7-06CA-5D4D-AC01-40F35F853088}" type="datetime4">
              <a:rPr lang="en-CA" smtClean="0"/>
              <a:t>July 7, 2026</a:t>
            </a:fld>
            <a:endParaRPr lang="en-US"/>
          </a:p>
        </p:txBody>
      </p:sp>
      <p:sp>
        <p:nvSpPr>
          <p:cNvPr id="33" name="Footer Placeholder 3">
            <a:extLst>
              <a:ext uri="{FF2B5EF4-FFF2-40B4-BE49-F238E27FC236}">
                <a16:creationId xmlns:a16="http://schemas.microsoft.com/office/drawing/2014/main" id="{7D6C2879-C793-554D-A262-76F4A2044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20782" y="69016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anchor="t"/>
          <a:lstStyle>
            <a:lvl1pPr>
              <a:defRPr sz="100">
                <a:noFill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399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: Tanks">
    <p:bg>
      <p:bgPr>
        <a:solidFill>
          <a:srgbClr val="FFE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light, hydrant&#10;&#10;Description automatically generated">
            <a:extLst>
              <a:ext uri="{FF2B5EF4-FFF2-40B4-BE49-F238E27FC236}">
                <a16:creationId xmlns:a16="http://schemas.microsoft.com/office/drawing/2014/main" id="{26AAE2B7-2840-A04F-B969-3D900EB7BD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956" y="-433424"/>
            <a:ext cx="6412088" cy="7476492"/>
          </a:xfrm>
          <a:prstGeom prst="rect">
            <a:avLst/>
          </a:prstGeom>
        </p:spPr>
      </p:pic>
      <p:pic>
        <p:nvPicPr>
          <p:cNvPr id="5" name="Picture 4" descr="A person wearing a yellow shirt and looking at the camera&#10;&#10;Description automatically generated">
            <a:extLst>
              <a:ext uri="{FF2B5EF4-FFF2-40B4-BE49-F238E27FC236}">
                <a16:creationId xmlns:a16="http://schemas.microsoft.com/office/drawing/2014/main" id="{75EC1ABD-3B00-864A-BA98-B03EC6B9D2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956" y="-433424"/>
            <a:ext cx="6412088" cy="7476492"/>
          </a:xfrm>
          <a:prstGeom prst="rect">
            <a:avLst/>
          </a:prstGeom>
        </p:spPr>
      </p:pic>
      <p:pic>
        <p:nvPicPr>
          <p:cNvPr id="6" name="Picture 5" descr="A picture containing building, dark, large, light&#10;&#10;Description automatically generated">
            <a:extLst>
              <a:ext uri="{FF2B5EF4-FFF2-40B4-BE49-F238E27FC236}">
                <a16:creationId xmlns:a16="http://schemas.microsoft.com/office/drawing/2014/main" id="{4BE2F123-4387-9E47-81B5-9EFF81160D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956" y="-433424"/>
            <a:ext cx="6412088" cy="7476492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25362B90-F488-F341-9D81-BC0B9453A6C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956" y="-433424"/>
            <a:ext cx="6412088" cy="747649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35A7DB7-C76E-824D-8BA0-FABFE2550DE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63" r="1576"/>
          <a:stretch/>
        </p:blipFill>
        <p:spPr>
          <a:xfrm>
            <a:off x="-1" y="3047145"/>
            <a:ext cx="12192001" cy="84078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A55F6B7-6F60-BE48-9223-EB433756FC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04334" y="291201"/>
            <a:ext cx="911698" cy="50801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A557210-09C7-AB43-B57D-B4573112B21C}"/>
              </a:ext>
            </a:extLst>
          </p:cNvPr>
          <p:cNvGrpSpPr/>
          <p:nvPr userDrawn="1"/>
        </p:nvGrpSpPr>
        <p:grpSpPr>
          <a:xfrm>
            <a:off x="0" y="4983480"/>
            <a:ext cx="12192000" cy="1874520"/>
            <a:chOff x="0" y="4983480"/>
            <a:chExt cx="12192000" cy="187452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C3C7DED-036D-B544-9F4B-CC0556B5B0E8}"/>
                </a:ext>
              </a:extLst>
            </p:cNvPr>
            <p:cNvSpPr/>
            <p:nvPr userDrawn="1"/>
          </p:nvSpPr>
          <p:spPr>
            <a:xfrm>
              <a:off x="0" y="4983480"/>
              <a:ext cx="12192000" cy="1874520"/>
            </a:xfrm>
            <a:prstGeom prst="rect">
              <a:avLst/>
            </a:prstGeom>
            <a:gradFill>
              <a:gsLst>
                <a:gs pos="0">
                  <a:srgbClr val="FFE500">
                    <a:alpha val="0"/>
                  </a:srgbClr>
                </a:gs>
                <a:gs pos="84000">
                  <a:srgbClr val="FFE5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EF35E259-D342-C84E-81F7-E20792F9A9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927100" y="6378726"/>
              <a:ext cx="10337800" cy="141130"/>
            </a:xfrm>
            <a:prstGeom prst="rect">
              <a:avLst/>
            </a:prstGeom>
          </p:spPr>
        </p:pic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0FC640-BDD1-3F48-8365-D19F082E78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5D2E55C6-EC9C-0042-A05C-7819C7897957}" type="datetime4">
              <a:rPr lang="en-CA" smtClean="0"/>
              <a:pPr/>
              <a:t>July 7,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060F18-FB68-1E45-B237-C82C2F323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5AFCE8F-E880-A940-8943-155AD341E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7CF4FD9-EB40-F045-BE7D-ED8C92CDEE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902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08496 " pathEditMode="relative" rAng="0" ptsTypes="AA">
                                      <p:cBhvr>
                                        <p:cTn id="9" dur="2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3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08496 " pathEditMode="relative" rAng="0" ptsTypes="AA">
                                      <p:cBhvr>
                                        <p:cTn id="14" dur="2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3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-0.05347 " pathEditMode="relative" rAng="0" ptsTypes="AA">
                                      <p:cBhvr>
                                        <p:cTn id="19" dur="2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8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: Building">
    <p:bg>
      <p:bgPr>
        <a:solidFill>
          <a:srgbClr val="FFE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9B6B11-CF51-4746-84B5-02216E569F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08397" y="-836578"/>
            <a:ext cx="8219619" cy="86069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66F1E3B-04CE-9843-8586-95E45E3AAF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27021" y="-1068828"/>
            <a:ext cx="8219619" cy="860693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F113BBB-7623-A840-ABDE-071E0B02E0B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44390" y="-429987"/>
            <a:ext cx="6034795" cy="63191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CFA045-C9FD-1446-8669-FC94F72CDBC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313214" y="-1222514"/>
            <a:ext cx="8809986" cy="922511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35A7DB7-C76E-824D-8BA0-FABFE2550DE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63" r="1576"/>
          <a:stretch/>
        </p:blipFill>
        <p:spPr>
          <a:xfrm>
            <a:off x="-1" y="3047145"/>
            <a:ext cx="12192001" cy="84078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A55F6B7-6F60-BE48-9223-EB433756FC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04334" y="291201"/>
            <a:ext cx="911698" cy="50801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7246E156-B1A9-0A47-952F-FBD5FFBA28BF}"/>
              </a:ext>
            </a:extLst>
          </p:cNvPr>
          <p:cNvGrpSpPr/>
          <p:nvPr userDrawn="1"/>
        </p:nvGrpSpPr>
        <p:grpSpPr>
          <a:xfrm>
            <a:off x="0" y="4983480"/>
            <a:ext cx="12192000" cy="1874520"/>
            <a:chOff x="0" y="4983480"/>
            <a:chExt cx="12192000" cy="187452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ED03DA2-44A4-7340-BF1D-E320FE62895C}"/>
                </a:ext>
              </a:extLst>
            </p:cNvPr>
            <p:cNvSpPr/>
            <p:nvPr userDrawn="1"/>
          </p:nvSpPr>
          <p:spPr>
            <a:xfrm>
              <a:off x="0" y="4983480"/>
              <a:ext cx="12192000" cy="1874520"/>
            </a:xfrm>
            <a:prstGeom prst="rect">
              <a:avLst/>
            </a:prstGeom>
            <a:gradFill>
              <a:gsLst>
                <a:gs pos="0">
                  <a:srgbClr val="FFE500">
                    <a:alpha val="0"/>
                  </a:srgbClr>
                </a:gs>
                <a:gs pos="84000">
                  <a:srgbClr val="FFE5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FF35D121-93B5-FD40-9D7F-7E41BDEE42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927100" y="6378726"/>
              <a:ext cx="10337800" cy="141130"/>
            </a:xfrm>
            <a:prstGeom prst="rect">
              <a:avLst/>
            </a:prstGeom>
          </p:spPr>
        </p:pic>
      </p:grpSp>
      <p:sp>
        <p:nvSpPr>
          <p:cNvPr id="13" name="Date Placeholder 1">
            <a:extLst>
              <a:ext uri="{FF2B5EF4-FFF2-40B4-BE49-F238E27FC236}">
                <a16:creationId xmlns:a16="http://schemas.microsoft.com/office/drawing/2014/main" id="{204751B4-2213-9448-BD37-77E2B054C2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5D2E55C6-EC9C-0042-A05C-7819C7897957}" type="datetime4">
              <a:rPr lang="en-CA" smtClean="0"/>
              <a:pPr/>
              <a:t>July 7, 2026</a:t>
            </a:fld>
            <a:endParaRPr lang="en-US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C1A2B5AF-C66C-594D-8AA5-8F06ACBD4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Slide Number Placeholder 12">
            <a:extLst>
              <a:ext uri="{FF2B5EF4-FFF2-40B4-BE49-F238E27FC236}">
                <a16:creationId xmlns:a16="http://schemas.microsoft.com/office/drawing/2014/main" id="{D9592A12-CCE5-9940-A332-611ABEEDC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7CF4FD9-EB40-F045-BE7D-ED8C92CDEE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11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96296E-6 L -1.66667E-6 0.15348 " pathEditMode="relative" rAng="0" ptsTypes="AA">
                                      <p:cBhvr>
                                        <p:cTn id="9" dur="2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6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22222E-6 L -1.04167E-6 -0.05347 " pathEditMode="relative" rAng="0" ptsTypes="AA">
                                      <p:cBhvr>
                                        <p:cTn id="14" dur="2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8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44444E-6 L -1.66667E-6 0.08495 " pathEditMode="relative" rAng="0" ptsTypes="AA">
                                      <p:cBhvr>
                                        <p:cTn id="19" dur="2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23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815 0.39791 L 0.53815 0.29375 " pathEditMode="relative" rAng="0" ptsTypes="AA">
                                      <p:cBhvr>
                                        <p:cTn id="24" dur="20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20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: Bridge">
    <p:bg>
      <p:bgPr>
        <a:solidFill>
          <a:srgbClr val="FFE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3AADAD-18E4-A440-9748-5E017C068E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0"/>
          </a:blip>
          <a:stretch>
            <a:fillRect/>
          </a:stretch>
        </p:blipFill>
        <p:spPr>
          <a:xfrm>
            <a:off x="623455" y="-1071448"/>
            <a:ext cx="10945090" cy="90008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D8BC614-8816-0444-A7AE-AEE424CD2B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3455" y="-1071448"/>
            <a:ext cx="10945090" cy="90008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F3327F-0863-404F-B30F-26F8795461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23455" y="-1071448"/>
            <a:ext cx="10945090" cy="900089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35A7DB7-C76E-824D-8BA0-FABFE2550DE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63" r="1576"/>
          <a:stretch/>
        </p:blipFill>
        <p:spPr>
          <a:xfrm>
            <a:off x="-1" y="3047145"/>
            <a:ext cx="12192001" cy="84078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A55F6B7-6F60-BE48-9223-EB433756FC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04334" y="291201"/>
            <a:ext cx="911698" cy="50801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57ACFF7-0E90-0040-9D2A-D7A9F7C1E877}"/>
              </a:ext>
            </a:extLst>
          </p:cNvPr>
          <p:cNvGrpSpPr/>
          <p:nvPr userDrawn="1"/>
        </p:nvGrpSpPr>
        <p:grpSpPr>
          <a:xfrm>
            <a:off x="0" y="4983480"/>
            <a:ext cx="12192000" cy="1874520"/>
            <a:chOff x="0" y="4983480"/>
            <a:chExt cx="12192000" cy="187452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1E24267-B20E-304A-8CB1-19E11F514215}"/>
                </a:ext>
              </a:extLst>
            </p:cNvPr>
            <p:cNvSpPr/>
            <p:nvPr userDrawn="1"/>
          </p:nvSpPr>
          <p:spPr>
            <a:xfrm>
              <a:off x="0" y="4983480"/>
              <a:ext cx="12192000" cy="1874520"/>
            </a:xfrm>
            <a:prstGeom prst="rect">
              <a:avLst/>
            </a:prstGeom>
            <a:gradFill>
              <a:gsLst>
                <a:gs pos="0">
                  <a:srgbClr val="FFE500">
                    <a:alpha val="0"/>
                  </a:srgbClr>
                </a:gs>
                <a:gs pos="84000">
                  <a:srgbClr val="FFE5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7EBBF0D-43D3-6544-8C9B-244499DD02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927100" y="6378726"/>
              <a:ext cx="10337800" cy="141130"/>
            </a:xfrm>
            <a:prstGeom prst="rect">
              <a:avLst/>
            </a:prstGeom>
          </p:spPr>
        </p:pic>
      </p:grpSp>
      <p:sp>
        <p:nvSpPr>
          <p:cNvPr id="14" name="Date Placeholder 1">
            <a:extLst>
              <a:ext uri="{FF2B5EF4-FFF2-40B4-BE49-F238E27FC236}">
                <a16:creationId xmlns:a16="http://schemas.microsoft.com/office/drawing/2014/main" id="{510FBC41-8ADF-3140-9061-4BDAC1F7DA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5D2E55C6-EC9C-0042-A05C-7819C7897957}" type="datetime4">
              <a:rPr lang="en-CA" smtClean="0"/>
              <a:pPr/>
              <a:t>July 7, 2026</a:t>
            </a:fld>
            <a:endParaRPr lang="en-US"/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C4A3EA5C-150F-524A-A4D5-6C59DDBDF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12">
            <a:extLst>
              <a:ext uri="{FF2B5EF4-FFF2-40B4-BE49-F238E27FC236}">
                <a16:creationId xmlns:a16="http://schemas.microsoft.com/office/drawing/2014/main" id="{3EA41143-0719-0643-8AC9-92AF56C02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7CF4FD9-EB40-F045-BE7D-ED8C92CDEE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37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5347 " pathEditMode="relative" rAng="0" ptsTypes="AA">
                                      <p:cBhvr>
                                        <p:cTn id="9" dur="2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8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: Offshore">
    <p:bg>
      <p:bgPr>
        <a:solidFill>
          <a:srgbClr val="FFE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9A55F6B7-6F60-BE48-9223-EB433756FC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04334" y="291201"/>
            <a:ext cx="911698" cy="5080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C100E8-050A-2B45-A5F7-8E2DF02646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933" t="-1019" b="4952"/>
          <a:stretch/>
        </p:blipFill>
        <p:spPr>
          <a:xfrm>
            <a:off x="1886356" y="-495762"/>
            <a:ext cx="7397343" cy="7925723"/>
          </a:xfrm>
          <a:prstGeom prst="rect">
            <a:avLst/>
          </a:prstGeom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2F4BE0E-86D2-6340-A549-74871E345E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5478" t="-583" r="-2102" b="-5617"/>
          <a:stretch/>
        </p:blipFill>
        <p:spPr>
          <a:xfrm>
            <a:off x="1621406" y="-326855"/>
            <a:ext cx="7174614" cy="7687086"/>
          </a:xfrm>
          <a:prstGeom prst="rect">
            <a:avLst/>
          </a:prstGeom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1E41E22-798F-D745-B60D-485853C6BF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-15383" t="-560" r="7804" b="-5643"/>
          <a:stretch/>
        </p:blipFill>
        <p:spPr>
          <a:xfrm>
            <a:off x="1892228" y="-248000"/>
            <a:ext cx="7106832" cy="7614461"/>
          </a:xfrm>
          <a:prstGeom prst="rect">
            <a:avLst/>
          </a:prstGeom>
          <a:ln>
            <a:noFill/>
          </a:ln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35A7DB7-C76E-824D-8BA0-FABFE2550DE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63" r="1576"/>
          <a:stretch/>
        </p:blipFill>
        <p:spPr>
          <a:xfrm>
            <a:off x="-1" y="3047145"/>
            <a:ext cx="12192001" cy="84078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A03FA23-7B45-1C4B-A1E3-68888F20CB5C}"/>
              </a:ext>
            </a:extLst>
          </p:cNvPr>
          <p:cNvGrpSpPr/>
          <p:nvPr userDrawn="1"/>
        </p:nvGrpSpPr>
        <p:grpSpPr>
          <a:xfrm>
            <a:off x="0" y="4983480"/>
            <a:ext cx="12192000" cy="1874520"/>
            <a:chOff x="0" y="4983480"/>
            <a:chExt cx="12192000" cy="187452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C2B3526-8EF6-BD49-8FD1-EBFF5A7C779B}"/>
                </a:ext>
              </a:extLst>
            </p:cNvPr>
            <p:cNvSpPr/>
            <p:nvPr userDrawn="1"/>
          </p:nvSpPr>
          <p:spPr>
            <a:xfrm>
              <a:off x="0" y="4983480"/>
              <a:ext cx="12192000" cy="1874520"/>
            </a:xfrm>
            <a:prstGeom prst="rect">
              <a:avLst/>
            </a:prstGeom>
            <a:gradFill>
              <a:gsLst>
                <a:gs pos="0">
                  <a:srgbClr val="FFE500">
                    <a:alpha val="0"/>
                  </a:srgbClr>
                </a:gs>
                <a:gs pos="84000">
                  <a:srgbClr val="FFE5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/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9DD0C907-32E6-124C-917A-35F9C8189B8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927100" y="6378726"/>
              <a:ext cx="10337800" cy="141130"/>
            </a:xfrm>
            <a:prstGeom prst="rect">
              <a:avLst/>
            </a:prstGeom>
          </p:spPr>
        </p:pic>
      </p:grpSp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30906DD8-64C9-B44B-A2BC-5855C036D6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5D2E55C6-EC9C-0042-A05C-7819C7897957}" type="datetime4">
              <a:rPr lang="en-CA" smtClean="0"/>
              <a:pPr/>
              <a:t>July 7, 2026</a:t>
            </a:fld>
            <a:endParaRPr lang="en-US"/>
          </a:p>
        </p:txBody>
      </p:sp>
      <p:sp>
        <p:nvSpPr>
          <p:cNvPr id="12" name="Footer Placeholder 2">
            <a:extLst>
              <a:ext uri="{FF2B5EF4-FFF2-40B4-BE49-F238E27FC236}">
                <a16:creationId xmlns:a16="http://schemas.microsoft.com/office/drawing/2014/main" id="{0D9EDE64-D2AB-9C4E-B6F8-80FAEB897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DF42DA3-0613-F04D-95FA-8CA1F9E7C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7CF4FD9-EB40-F045-BE7D-ED8C92CDEE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76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44444E-6 L -2.91667E-6 -0.08149 " pathEditMode="relative" rAng="0" ptsTypes="AA">
                                      <p:cBhvr>
                                        <p:cTn id="12" dur="2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7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48148E-6 L -4.58333E-6 0.03889 " pathEditMode="relative" rAng="0" ptsTypes="AA">
                                      <p:cBhvr>
                                        <p:cTn id="17" dur="2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4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1.48148E-6 L -3.54167E-6 0.0588 " pathEditMode="relative" rAng="0" ptsTypes="AA">
                                      <p:cBhvr>
                                        <p:cTn id="22" dur="2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: Gas Equipm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EA1B08-9E75-D84F-93EB-15459DF34B60}"/>
              </a:ext>
            </a:extLst>
          </p:cNvPr>
          <p:cNvSpPr/>
          <p:nvPr userDrawn="1"/>
        </p:nvSpPr>
        <p:spPr>
          <a:xfrm>
            <a:off x="-1" y="0"/>
            <a:ext cx="9395792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6DB3585-C666-344A-AFA5-DAE028AA4A7D}"/>
              </a:ext>
            </a:extLst>
          </p:cNvPr>
          <p:cNvSpPr/>
          <p:nvPr userDrawn="1"/>
        </p:nvSpPr>
        <p:spPr>
          <a:xfrm flipH="1" flipV="1">
            <a:off x="-1" y="0"/>
            <a:ext cx="8115702" cy="761718"/>
          </a:xfrm>
          <a:custGeom>
            <a:avLst/>
            <a:gdLst>
              <a:gd name="connsiteX0" fmla="*/ 8115702 w 8115702"/>
              <a:gd name="connsiteY0" fmla="*/ 761718 h 761718"/>
              <a:gd name="connsiteX1" fmla="*/ 0 w 8115702"/>
              <a:gd name="connsiteY1" fmla="*/ 761718 h 761718"/>
              <a:gd name="connsiteX2" fmla="*/ 1162513 w 8115702"/>
              <a:gd name="connsiteY2" fmla="*/ 0 h 761718"/>
              <a:gd name="connsiteX3" fmla="*/ 8115702 w 8115702"/>
              <a:gd name="connsiteY3" fmla="*/ 0 h 76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15702" h="761718">
                <a:moveTo>
                  <a:pt x="8115702" y="761718"/>
                </a:moveTo>
                <a:lnTo>
                  <a:pt x="0" y="761718"/>
                </a:lnTo>
                <a:lnTo>
                  <a:pt x="1162513" y="0"/>
                </a:lnTo>
                <a:lnTo>
                  <a:pt x="8115702" y="0"/>
                </a:lnTo>
                <a:close/>
              </a:path>
            </a:pathLst>
          </a:custGeom>
          <a:solidFill>
            <a:srgbClr val="FFE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2503F9-3FAB-CD46-91C4-41AEB25D6F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7738" y="2617633"/>
            <a:ext cx="10296525" cy="1622734"/>
          </a:xfrm>
        </p:spPr>
        <p:txBody>
          <a:bodyPr anchor="ctr"/>
          <a:lstStyle>
            <a:lvl1pPr>
              <a:defRPr sz="6000" spc="-11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Section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77E2550-6C67-D844-955E-8D69B6888F33}"/>
              </a:ext>
            </a:extLst>
          </p:cNvPr>
          <p:cNvGrpSpPr/>
          <p:nvPr userDrawn="1"/>
        </p:nvGrpSpPr>
        <p:grpSpPr>
          <a:xfrm>
            <a:off x="1589930" y="6290268"/>
            <a:ext cx="10602070" cy="567732"/>
            <a:chOff x="1589930" y="6290268"/>
            <a:chExt cx="10602070" cy="567732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D9944F6-A22D-AE44-8C63-621A75A91441}"/>
                </a:ext>
              </a:extLst>
            </p:cNvPr>
            <p:cNvSpPr/>
            <p:nvPr userDrawn="1"/>
          </p:nvSpPr>
          <p:spPr>
            <a:xfrm>
              <a:off x="1589930" y="6290268"/>
              <a:ext cx="10602070" cy="567732"/>
            </a:xfrm>
            <a:custGeom>
              <a:avLst/>
              <a:gdLst>
                <a:gd name="connsiteX0" fmla="*/ 866457 w 10602070"/>
                <a:gd name="connsiteY0" fmla="*/ 0 h 567732"/>
                <a:gd name="connsiteX1" fmla="*/ 10602070 w 10602070"/>
                <a:gd name="connsiteY1" fmla="*/ 0 h 567732"/>
                <a:gd name="connsiteX2" fmla="*/ 10602070 w 10602070"/>
                <a:gd name="connsiteY2" fmla="*/ 567732 h 567732"/>
                <a:gd name="connsiteX3" fmla="*/ 0 w 10602070"/>
                <a:gd name="connsiteY3" fmla="*/ 567732 h 56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02070" h="567732">
                  <a:moveTo>
                    <a:pt x="866457" y="0"/>
                  </a:moveTo>
                  <a:lnTo>
                    <a:pt x="10602070" y="0"/>
                  </a:lnTo>
                  <a:lnTo>
                    <a:pt x="10602070" y="567732"/>
                  </a:lnTo>
                  <a:lnTo>
                    <a:pt x="0" y="567732"/>
                  </a:lnTo>
                  <a:close/>
                </a:path>
              </a:pathLst>
            </a:custGeom>
            <a:solidFill>
              <a:srgbClr val="FFE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71AF426F-F34E-A542-9C2A-6C5B8F8DA1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9203" y="6409582"/>
              <a:ext cx="605321" cy="33729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43A3BF4-8DC3-404F-925B-8B0F457E566A}"/>
                </a:ext>
              </a:extLst>
            </p:cNvPr>
            <p:cNvSpPr txBox="1"/>
            <p:nvPr userDrawn="1"/>
          </p:nvSpPr>
          <p:spPr>
            <a:xfrm>
              <a:off x="9429663" y="6646695"/>
              <a:ext cx="1814600" cy="145031"/>
            </a:xfrm>
            <a:prstGeom prst="rect">
              <a:avLst/>
            </a:prstGeom>
            <a:noFill/>
          </p:spPr>
          <p:txBody>
            <a:bodyPr wrap="none" lIns="0" tIns="36000" rIns="0" bIns="36000" rtlCol="0">
              <a:spAutoFit/>
            </a:bodyPr>
            <a:lstStyle/>
            <a:p>
              <a:pPr marL="0" indent="0" algn="r">
                <a:buNone/>
              </a:pPr>
              <a:r>
                <a:rPr lang="en-US" sz="470" b="1" kern="0" spc="0" baseline="0" dirty="0">
                  <a:gradFill>
                    <a:gsLst>
                      <a:gs pos="0">
                        <a:schemeClr val="tx1"/>
                      </a:gs>
                      <a:gs pos="99000">
                        <a:schemeClr val="tx1"/>
                      </a:gs>
                    </a:gsLst>
                    <a:lin ang="0" scaled="0"/>
                  </a:gradFill>
                </a:rPr>
                <a:t>Proprietary &amp; Confidential | ESAB Welding &amp; Cutting Products</a:t>
              </a:r>
            </a:p>
          </p:txBody>
        </p:sp>
      </p:grp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BDA74E7D-6AFD-D64E-9C7F-A4874FD187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5D2E55C6-EC9C-0042-A05C-7819C7897957}" type="datetime4">
              <a:rPr lang="en-CA" smtClean="0"/>
              <a:pPr/>
              <a:t>July 7, 2026</a:t>
            </a:fld>
            <a:endParaRPr lang="en-US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080BB373-C258-3F40-BE6A-B5327AC12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12F36607-BABF-4C45-A76B-3A2989BE8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7CF4FD9-EB40-F045-BE7D-ED8C92CDEE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6566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: Manual Plasm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EA1B08-9E75-D84F-93EB-15459DF34B60}"/>
              </a:ext>
            </a:extLst>
          </p:cNvPr>
          <p:cNvSpPr/>
          <p:nvPr userDrawn="1"/>
        </p:nvSpPr>
        <p:spPr>
          <a:xfrm>
            <a:off x="-1" y="0"/>
            <a:ext cx="9395792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6DB3585-C666-344A-AFA5-DAE028AA4A7D}"/>
              </a:ext>
            </a:extLst>
          </p:cNvPr>
          <p:cNvSpPr/>
          <p:nvPr userDrawn="1"/>
        </p:nvSpPr>
        <p:spPr>
          <a:xfrm flipH="1" flipV="1">
            <a:off x="-1" y="0"/>
            <a:ext cx="8115702" cy="761718"/>
          </a:xfrm>
          <a:custGeom>
            <a:avLst/>
            <a:gdLst>
              <a:gd name="connsiteX0" fmla="*/ 8115702 w 8115702"/>
              <a:gd name="connsiteY0" fmla="*/ 761718 h 761718"/>
              <a:gd name="connsiteX1" fmla="*/ 0 w 8115702"/>
              <a:gd name="connsiteY1" fmla="*/ 761718 h 761718"/>
              <a:gd name="connsiteX2" fmla="*/ 1162513 w 8115702"/>
              <a:gd name="connsiteY2" fmla="*/ 0 h 761718"/>
              <a:gd name="connsiteX3" fmla="*/ 8115702 w 8115702"/>
              <a:gd name="connsiteY3" fmla="*/ 0 h 76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15702" h="761718">
                <a:moveTo>
                  <a:pt x="8115702" y="761718"/>
                </a:moveTo>
                <a:lnTo>
                  <a:pt x="0" y="761718"/>
                </a:lnTo>
                <a:lnTo>
                  <a:pt x="1162513" y="0"/>
                </a:lnTo>
                <a:lnTo>
                  <a:pt x="8115702" y="0"/>
                </a:lnTo>
                <a:close/>
              </a:path>
            </a:pathLst>
          </a:custGeom>
          <a:solidFill>
            <a:srgbClr val="FFE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2503F9-3FAB-CD46-91C4-41AEB25D6F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7738" y="2617633"/>
            <a:ext cx="10296525" cy="1622734"/>
          </a:xfrm>
        </p:spPr>
        <p:txBody>
          <a:bodyPr anchor="ctr"/>
          <a:lstStyle>
            <a:lvl1pPr>
              <a:defRPr sz="6000" spc="-11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Section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EF30106-E1CE-A842-BCF9-6682B4BA12BD}"/>
              </a:ext>
            </a:extLst>
          </p:cNvPr>
          <p:cNvGrpSpPr/>
          <p:nvPr userDrawn="1"/>
        </p:nvGrpSpPr>
        <p:grpSpPr>
          <a:xfrm>
            <a:off x="1589930" y="6290268"/>
            <a:ext cx="10602070" cy="567732"/>
            <a:chOff x="1589930" y="6290268"/>
            <a:chExt cx="10602070" cy="567732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D9944F6-A22D-AE44-8C63-621A75A91441}"/>
                </a:ext>
              </a:extLst>
            </p:cNvPr>
            <p:cNvSpPr/>
            <p:nvPr userDrawn="1"/>
          </p:nvSpPr>
          <p:spPr>
            <a:xfrm>
              <a:off x="1589930" y="6290268"/>
              <a:ext cx="10602070" cy="567732"/>
            </a:xfrm>
            <a:custGeom>
              <a:avLst/>
              <a:gdLst>
                <a:gd name="connsiteX0" fmla="*/ 866457 w 10602070"/>
                <a:gd name="connsiteY0" fmla="*/ 0 h 567732"/>
                <a:gd name="connsiteX1" fmla="*/ 10602070 w 10602070"/>
                <a:gd name="connsiteY1" fmla="*/ 0 h 567732"/>
                <a:gd name="connsiteX2" fmla="*/ 10602070 w 10602070"/>
                <a:gd name="connsiteY2" fmla="*/ 567732 h 567732"/>
                <a:gd name="connsiteX3" fmla="*/ 0 w 10602070"/>
                <a:gd name="connsiteY3" fmla="*/ 567732 h 56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02070" h="567732">
                  <a:moveTo>
                    <a:pt x="866457" y="0"/>
                  </a:moveTo>
                  <a:lnTo>
                    <a:pt x="10602070" y="0"/>
                  </a:lnTo>
                  <a:lnTo>
                    <a:pt x="10602070" y="567732"/>
                  </a:lnTo>
                  <a:lnTo>
                    <a:pt x="0" y="567732"/>
                  </a:lnTo>
                  <a:close/>
                </a:path>
              </a:pathLst>
            </a:custGeom>
            <a:solidFill>
              <a:srgbClr val="FFE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71AF426F-F34E-A542-9C2A-6C5B8F8DA1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9203" y="6409582"/>
              <a:ext cx="605321" cy="33729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43A3BF4-8DC3-404F-925B-8B0F457E566A}"/>
                </a:ext>
              </a:extLst>
            </p:cNvPr>
            <p:cNvSpPr txBox="1"/>
            <p:nvPr userDrawn="1"/>
          </p:nvSpPr>
          <p:spPr>
            <a:xfrm>
              <a:off x="9429663" y="6646695"/>
              <a:ext cx="1814600" cy="145031"/>
            </a:xfrm>
            <a:prstGeom prst="rect">
              <a:avLst/>
            </a:prstGeom>
            <a:noFill/>
          </p:spPr>
          <p:txBody>
            <a:bodyPr wrap="none" lIns="0" tIns="36000" rIns="0" bIns="36000" rtlCol="0">
              <a:spAutoFit/>
            </a:bodyPr>
            <a:lstStyle/>
            <a:p>
              <a:pPr marL="0" indent="0" algn="r">
                <a:buNone/>
              </a:pPr>
              <a:r>
                <a:rPr lang="en-US" sz="470" b="1" kern="0" spc="0" baseline="0" dirty="0">
                  <a:gradFill>
                    <a:gsLst>
                      <a:gs pos="0">
                        <a:schemeClr val="tx1"/>
                      </a:gs>
                      <a:gs pos="99000">
                        <a:schemeClr val="tx1"/>
                      </a:gs>
                    </a:gsLst>
                    <a:lin ang="0" scaled="0"/>
                  </a:gradFill>
                </a:rPr>
                <a:t>Proprietary &amp; Confidential | ESAB Welding &amp; Cutting Products</a:t>
              </a:r>
            </a:p>
          </p:txBody>
        </p:sp>
      </p:grp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09172FE0-62AC-C442-99A1-CC4210C4ED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5D2E55C6-EC9C-0042-A05C-7819C7897957}" type="datetime4">
              <a:rPr lang="en-CA" smtClean="0"/>
              <a:pPr/>
              <a:t>July 7, 2026</a:t>
            </a:fld>
            <a:endParaRPr lang="en-US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20F707E4-5694-7F4B-B9F5-B886E7986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5C9D939F-04C9-3F4F-949F-9851FCD3D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7CF4FD9-EB40-F045-BE7D-ED8C92CDEE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2140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: Welding Automa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EA1B08-9E75-D84F-93EB-15459DF34B60}"/>
              </a:ext>
            </a:extLst>
          </p:cNvPr>
          <p:cNvSpPr/>
          <p:nvPr userDrawn="1"/>
        </p:nvSpPr>
        <p:spPr>
          <a:xfrm>
            <a:off x="-1" y="0"/>
            <a:ext cx="9395792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6DB3585-C666-344A-AFA5-DAE028AA4A7D}"/>
              </a:ext>
            </a:extLst>
          </p:cNvPr>
          <p:cNvSpPr/>
          <p:nvPr userDrawn="1"/>
        </p:nvSpPr>
        <p:spPr>
          <a:xfrm flipH="1" flipV="1">
            <a:off x="-1" y="0"/>
            <a:ext cx="8115702" cy="761718"/>
          </a:xfrm>
          <a:custGeom>
            <a:avLst/>
            <a:gdLst>
              <a:gd name="connsiteX0" fmla="*/ 8115702 w 8115702"/>
              <a:gd name="connsiteY0" fmla="*/ 761718 h 761718"/>
              <a:gd name="connsiteX1" fmla="*/ 0 w 8115702"/>
              <a:gd name="connsiteY1" fmla="*/ 761718 h 761718"/>
              <a:gd name="connsiteX2" fmla="*/ 1162513 w 8115702"/>
              <a:gd name="connsiteY2" fmla="*/ 0 h 761718"/>
              <a:gd name="connsiteX3" fmla="*/ 8115702 w 8115702"/>
              <a:gd name="connsiteY3" fmla="*/ 0 h 76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15702" h="761718">
                <a:moveTo>
                  <a:pt x="8115702" y="761718"/>
                </a:moveTo>
                <a:lnTo>
                  <a:pt x="0" y="761718"/>
                </a:lnTo>
                <a:lnTo>
                  <a:pt x="1162513" y="0"/>
                </a:lnTo>
                <a:lnTo>
                  <a:pt x="8115702" y="0"/>
                </a:lnTo>
                <a:close/>
              </a:path>
            </a:pathLst>
          </a:custGeom>
          <a:solidFill>
            <a:srgbClr val="FFE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2503F9-3FAB-CD46-91C4-41AEB25D6F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7738" y="2617633"/>
            <a:ext cx="10296525" cy="1622734"/>
          </a:xfrm>
        </p:spPr>
        <p:txBody>
          <a:bodyPr anchor="ctr"/>
          <a:lstStyle>
            <a:lvl1pPr>
              <a:defRPr sz="6000" spc="-11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Section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AF757D1-8822-0948-B58E-2994863401EB}"/>
              </a:ext>
            </a:extLst>
          </p:cNvPr>
          <p:cNvGrpSpPr/>
          <p:nvPr userDrawn="1"/>
        </p:nvGrpSpPr>
        <p:grpSpPr>
          <a:xfrm>
            <a:off x="1589930" y="6290268"/>
            <a:ext cx="10602070" cy="567732"/>
            <a:chOff x="1589930" y="6290268"/>
            <a:chExt cx="10602070" cy="567732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D9944F6-A22D-AE44-8C63-621A75A91441}"/>
                </a:ext>
              </a:extLst>
            </p:cNvPr>
            <p:cNvSpPr/>
            <p:nvPr userDrawn="1"/>
          </p:nvSpPr>
          <p:spPr>
            <a:xfrm>
              <a:off x="1589930" y="6290268"/>
              <a:ext cx="10602070" cy="567732"/>
            </a:xfrm>
            <a:custGeom>
              <a:avLst/>
              <a:gdLst>
                <a:gd name="connsiteX0" fmla="*/ 866457 w 10602070"/>
                <a:gd name="connsiteY0" fmla="*/ 0 h 567732"/>
                <a:gd name="connsiteX1" fmla="*/ 10602070 w 10602070"/>
                <a:gd name="connsiteY1" fmla="*/ 0 h 567732"/>
                <a:gd name="connsiteX2" fmla="*/ 10602070 w 10602070"/>
                <a:gd name="connsiteY2" fmla="*/ 567732 h 567732"/>
                <a:gd name="connsiteX3" fmla="*/ 0 w 10602070"/>
                <a:gd name="connsiteY3" fmla="*/ 567732 h 56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02070" h="567732">
                  <a:moveTo>
                    <a:pt x="866457" y="0"/>
                  </a:moveTo>
                  <a:lnTo>
                    <a:pt x="10602070" y="0"/>
                  </a:lnTo>
                  <a:lnTo>
                    <a:pt x="10602070" y="567732"/>
                  </a:lnTo>
                  <a:lnTo>
                    <a:pt x="0" y="567732"/>
                  </a:lnTo>
                  <a:close/>
                </a:path>
              </a:pathLst>
            </a:custGeom>
            <a:solidFill>
              <a:srgbClr val="FFE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71AF426F-F34E-A542-9C2A-6C5B8F8DA1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9203" y="6409582"/>
              <a:ext cx="605321" cy="33729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43A3BF4-8DC3-404F-925B-8B0F457E566A}"/>
                </a:ext>
              </a:extLst>
            </p:cNvPr>
            <p:cNvSpPr txBox="1"/>
            <p:nvPr userDrawn="1"/>
          </p:nvSpPr>
          <p:spPr>
            <a:xfrm>
              <a:off x="9429663" y="6646695"/>
              <a:ext cx="1814600" cy="145031"/>
            </a:xfrm>
            <a:prstGeom prst="rect">
              <a:avLst/>
            </a:prstGeom>
            <a:noFill/>
          </p:spPr>
          <p:txBody>
            <a:bodyPr wrap="none" lIns="0" tIns="36000" rIns="0" bIns="36000" rtlCol="0">
              <a:spAutoFit/>
            </a:bodyPr>
            <a:lstStyle/>
            <a:p>
              <a:pPr marL="0" indent="0" algn="r">
                <a:buNone/>
              </a:pPr>
              <a:r>
                <a:rPr lang="en-US" sz="470" b="1" kern="0" spc="0" baseline="0" dirty="0">
                  <a:gradFill>
                    <a:gsLst>
                      <a:gs pos="0">
                        <a:schemeClr val="tx1"/>
                      </a:gs>
                      <a:gs pos="99000">
                        <a:schemeClr val="tx1"/>
                      </a:gs>
                    </a:gsLst>
                    <a:lin ang="0" scaled="0"/>
                  </a:gradFill>
                </a:rPr>
                <a:t>Proprietary &amp; Confidential | ESAB Welding &amp; Cutting Products</a:t>
              </a:r>
            </a:p>
          </p:txBody>
        </p:sp>
      </p:grp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33B3D6A4-952E-C047-BA29-0A5C5142B7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5D2E55C6-EC9C-0042-A05C-7819C7897957}" type="datetime4">
              <a:rPr lang="en-CA" smtClean="0"/>
              <a:pPr/>
              <a:t>July 7, 2026</a:t>
            </a:fld>
            <a:endParaRPr lang="en-US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D41A5212-0092-044B-9D20-AF4135D46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E170ABBD-3257-8143-8965-57318104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7CF4FD9-EB40-F045-BE7D-ED8C92CDEE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0059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: Arc Equipm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EA1B08-9E75-D84F-93EB-15459DF34B60}"/>
              </a:ext>
            </a:extLst>
          </p:cNvPr>
          <p:cNvSpPr/>
          <p:nvPr userDrawn="1"/>
        </p:nvSpPr>
        <p:spPr>
          <a:xfrm>
            <a:off x="-1" y="0"/>
            <a:ext cx="9395792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6DB3585-C666-344A-AFA5-DAE028AA4A7D}"/>
              </a:ext>
            </a:extLst>
          </p:cNvPr>
          <p:cNvSpPr/>
          <p:nvPr userDrawn="1"/>
        </p:nvSpPr>
        <p:spPr>
          <a:xfrm flipH="1" flipV="1">
            <a:off x="-1" y="0"/>
            <a:ext cx="8115702" cy="761718"/>
          </a:xfrm>
          <a:custGeom>
            <a:avLst/>
            <a:gdLst>
              <a:gd name="connsiteX0" fmla="*/ 8115702 w 8115702"/>
              <a:gd name="connsiteY0" fmla="*/ 761718 h 761718"/>
              <a:gd name="connsiteX1" fmla="*/ 0 w 8115702"/>
              <a:gd name="connsiteY1" fmla="*/ 761718 h 761718"/>
              <a:gd name="connsiteX2" fmla="*/ 1162513 w 8115702"/>
              <a:gd name="connsiteY2" fmla="*/ 0 h 761718"/>
              <a:gd name="connsiteX3" fmla="*/ 8115702 w 8115702"/>
              <a:gd name="connsiteY3" fmla="*/ 0 h 76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15702" h="761718">
                <a:moveTo>
                  <a:pt x="8115702" y="761718"/>
                </a:moveTo>
                <a:lnTo>
                  <a:pt x="0" y="761718"/>
                </a:lnTo>
                <a:lnTo>
                  <a:pt x="1162513" y="0"/>
                </a:lnTo>
                <a:lnTo>
                  <a:pt x="8115702" y="0"/>
                </a:lnTo>
                <a:close/>
              </a:path>
            </a:pathLst>
          </a:custGeom>
          <a:solidFill>
            <a:srgbClr val="FFE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2503F9-3FAB-CD46-91C4-41AEB25D6F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7738" y="2617633"/>
            <a:ext cx="10296525" cy="1622734"/>
          </a:xfrm>
        </p:spPr>
        <p:txBody>
          <a:bodyPr anchor="ctr"/>
          <a:lstStyle>
            <a:lvl1pPr>
              <a:defRPr sz="6000" spc="-11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Section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5EEAC23-4487-D448-998C-8FA96F9311CD}"/>
              </a:ext>
            </a:extLst>
          </p:cNvPr>
          <p:cNvGrpSpPr/>
          <p:nvPr userDrawn="1"/>
        </p:nvGrpSpPr>
        <p:grpSpPr>
          <a:xfrm>
            <a:off x="1589930" y="6290268"/>
            <a:ext cx="10602070" cy="567732"/>
            <a:chOff x="1589930" y="6290268"/>
            <a:chExt cx="10602070" cy="567732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D9944F6-A22D-AE44-8C63-621A75A91441}"/>
                </a:ext>
              </a:extLst>
            </p:cNvPr>
            <p:cNvSpPr/>
            <p:nvPr userDrawn="1"/>
          </p:nvSpPr>
          <p:spPr>
            <a:xfrm>
              <a:off x="1589930" y="6290268"/>
              <a:ext cx="10602070" cy="567732"/>
            </a:xfrm>
            <a:custGeom>
              <a:avLst/>
              <a:gdLst>
                <a:gd name="connsiteX0" fmla="*/ 866457 w 10602070"/>
                <a:gd name="connsiteY0" fmla="*/ 0 h 567732"/>
                <a:gd name="connsiteX1" fmla="*/ 10602070 w 10602070"/>
                <a:gd name="connsiteY1" fmla="*/ 0 h 567732"/>
                <a:gd name="connsiteX2" fmla="*/ 10602070 w 10602070"/>
                <a:gd name="connsiteY2" fmla="*/ 567732 h 567732"/>
                <a:gd name="connsiteX3" fmla="*/ 0 w 10602070"/>
                <a:gd name="connsiteY3" fmla="*/ 567732 h 56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02070" h="567732">
                  <a:moveTo>
                    <a:pt x="866457" y="0"/>
                  </a:moveTo>
                  <a:lnTo>
                    <a:pt x="10602070" y="0"/>
                  </a:lnTo>
                  <a:lnTo>
                    <a:pt x="10602070" y="567732"/>
                  </a:lnTo>
                  <a:lnTo>
                    <a:pt x="0" y="567732"/>
                  </a:lnTo>
                  <a:close/>
                </a:path>
              </a:pathLst>
            </a:custGeom>
            <a:solidFill>
              <a:srgbClr val="FFE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71AF426F-F34E-A542-9C2A-6C5B8F8DA1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9203" y="6409582"/>
              <a:ext cx="605321" cy="33729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43A3BF4-8DC3-404F-925B-8B0F457E566A}"/>
                </a:ext>
              </a:extLst>
            </p:cNvPr>
            <p:cNvSpPr txBox="1"/>
            <p:nvPr userDrawn="1"/>
          </p:nvSpPr>
          <p:spPr>
            <a:xfrm>
              <a:off x="9429663" y="6646695"/>
              <a:ext cx="1814600" cy="145031"/>
            </a:xfrm>
            <a:prstGeom prst="rect">
              <a:avLst/>
            </a:prstGeom>
            <a:noFill/>
          </p:spPr>
          <p:txBody>
            <a:bodyPr wrap="none" lIns="0" tIns="36000" rIns="0" bIns="36000" rtlCol="0">
              <a:spAutoFit/>
            </a:bodyPr>
            <a:lstStyle/>
            <a:p>
              <a:pPr marL="0" indent="0" algn="r">
                <a:buNone/>
              </a:pPr>
              <a:r>
                <a:rPr lang="en-US" sz="470" b="1" kern="0" spc="0" baseline="0" dirty="0">
                  <a:gradFill>
                    <a:gsLst>
                      <a:gs pos="0">
                        <a:schemeClr val="tx1"/>
                      </a:gs>
                      <a:gs pos="99000">
                        <a:schemeClr val="tx1"/>
                      </a:gs>
                    </a:gsLst>
                    <a:lin ang="0" scaled="0"/>
                  </a:gradFill>
                </a:rPr>
                <a:t>Proprietary &amp; Confidential | ESAB Welding &amp; Cutting Products</a:t>
              </a:r>
            </a:p>
          </p:txBody>
        </p:sp>
      </p:grp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63A1FC37-5640-5644-9412-2F19BF78B1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5D2E55C6-EC9C-0042-A05C-7819C7897957}" type="datetime4">
              <a:rPr lang="en-CA" smtClean="0"/>
              <a:pPr/>
              <a:t>July 7, 2026</a:t>
            </a:fld>
            <a:endParaRPr lang="en-US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6095F046-87D3-374E-910D-5E189000C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16EA7384-1077-CA42-9153-2D8E970F7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7CF4FD9-EB40-F045-BE7D-ED8C92CDEE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738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: Cutting Automa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EA1B08-9E75-D84F-93EB-15459DF34B60}"/>
              </a:ext>
            </a:extLst>
          </p:cNvPr>
          <p:cNvSpPr/>
          <p:nvPr userDrawn="1"/>
        </p:nvSpPr>
        <p:spPr>
          <a:xfrm>
            <a:off x="-1" y="0"/>
            <a:ext cx="9395792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6DB3585-C666-344A-AFA5-DAE028AA4A7D}"/>
              </a:ext>
            </a:extLst>
          </p:cNvPr>
          <p:cNvSpPr/>
          <p:nvPr userDrawn="1"/>
        </p:nvSpPr>
        <p:spPr>
          <a:xfrm flipH="1" flipV="1">
            <a:off x="-1" y="0"/>
            <a:ext cx="8115702" cy="761718"/>
          </a:xfrm>
          <a:custGeom>
            <a:avLst/>
            <a:gdLst>
              <a:gd name="connsiteX0" fmla="*/ 8115702 w 8115702"/>
              <a:gd name="connsiteY0" fmla="*/ 761718 h 761718"/>
              <a:gd name="connsiteX1" fmla="*/ 0 w 8115702"/>
              <a:gd name="connsiteY1" fmla="*/ 761718 h 761718"/>
              <a:gd name="connsiteX2" fmla="*/ 1162513 w 8115702"/>
              <a:gd name="connsiteY2" fmla="*/ 0 h 761718"/>
              <a:gd name="connsiteX3" fmla="*/ 8115702 w 8115702"/>
              <a:gd name="connsiteY3" fmla="*/ 0 h 76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15702" h="761718">
                <a:moveTo>
                  <a:pt x="8115702" y="761718"/>
                </a:moveTo>
                <a:lnTo>
                  <a:pt x="0" y="761718"/>
                </a:lnTo>
                <a:lnTo>
                  <a:pt x="1162513" y="0"/>
                </a:lnTo>
                <a:lnTo>
                  <a:pt x="8115702" y="0"/>
                </a:lnTo>
                <a:close/>
              </a:path>
            </a:pathLst>
          </a:custGeom>
          <a:solidFill>
            <a:srgbClr val="FFE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2503F9-3FAB-CD46-91C4-41AEB25D6F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7738" y="2617633"/>
            <a:ext cx="10296525" cy="1622734"/>
          </a:xfrm>
        </p:spPr>
        <p:txBody>
          <a:bodyPr anchor="ctr"/>
          <a:lstStyle>
            <a:lvl1pPr>
              <a:defRPr sz="6000" spc="-11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Section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D0C2597-FD19-794B-8FC9-AC91AD65904A}"/>
              </a:ext>
            </a:extLst>
          </p:cNvPr>
          <p:cNvGrpSpPr/>
          <p:nvPr userDrawn="1"/>
        </p:nvGrpSpPr>
        <p:grpSpPr>
          <a:xfrm>
            <a:off x="1589930" y="6290268"/>
            <a:ext cx="10602070" cy="567732"/>
            <a:chOff x="1589930" y="6290268"/>
            <a:chExt cx="10602070" cy="567732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D9944F6-A22D-AE44-8C63-621A75A91441}"/>
                </a:ext>
              </a:extLst>
            </p:cNvPr>
            <p:cNvSpPr/>
            <p:nvPr userDrawn="1"/>
          </p:nvSpPr>
          <p:spPr>
            <a:xfrm>
              <a:off x="1589930" y="6290268"/>
              <a:ext cx="10602070" cy="567732"/>
            </a:xfrm>
            <a:custGeom>
              <a:avLst/>
              <a:gdLst>
                <a:gd name="connsiteX0" fmla="*/ 866457 w 10602070"/>
                <a:gd name="connsiteY0" fmla="*/ 0 h 567732"/>
                <a:gd name="connsiteX1" fmla="*/ 10602070 w 10602070"/>
                <a:gd name="connsiteY1" fmla="*/ 0 h 567732"/>
                <a:gd name="connsiteX2" fmla="*/ 10602070 w 10602070"/>
                <a:gd name="connsiteY2" fmla="*/ 567732 h 567732"/>
                <a:gd name="connsiteX3" fmla="*/ 0 w 10602070"/>
                <a:gd name="connsiteY3" fmla="*/ 567732 h 56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02070" h="567732">
                  <a:moveTo>
                    <a:pt x="866457" y="0"/>
                  </a:moveTo>
                  <a:lnTo>
                    <a:pt x="10602070" y="0"/>
                  </a:lnTo>
                  <a:lnTo>
                    <a:pt x="10602070" y="567732"/>
                  </a:lnTo>
                  <a:lnTo>
                    <a:pt x="0" y="567732"/>
                  </a:lnTo>
                  <a:close/>
                </a:path>
              </a:pathLst>
            </a:custGeom>
            <a:solidFill>
              <a:srgbClr val="FFE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71AF426F-F34E-A542-9C2A-6C5B8F8DA1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9203" y="6409582"/>
              <a:ext cx="605321" cy="33729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43A3BF4-8DC3-404F-925B-8B0F457E566A}"/>
                </a:ext>
              </a:extLst>
            </p:cNvPr>
            <p:cNvSpPr txBox="1"/>
            <p:nvPr userDrawn="1"/>
          </p:nvSpPr>
          <p:spPr>
            <a:xfrm>
              <a:off x="9429663" y="6646695"/>
              <a:ext cx="1814600" cy="145031"/>
            </a:xfrm>
            <a:prstGeom prst="rect">
              <a:avLst/>
            </a:prstGeom>
            <a:noFill/>
          </p:spPr>
          <p:txBody>
            <a:bodyPr wrap="none" lIns="0" tIns="36000" rIns="0" bIns="36000" rtlCol="0">
              <a:spAutoFit/>
            </a:bodyPr>
            <a:lstStyle/>
            <a:p>
              <a:pPr marL="0" indent="0" algn="r">
                <a:buNone/>
              </a:pPr>
              <a:r>
                <a:rPr lang="en-US" sz="470" b="1" kern="0" spc="0" baseline="0" dirty="0">
                  <a:gradFill>
                    <a:gsLst>
                      <a:gs pos="0">
                        <a:schemeClr val="tx1"/>
                      </a:gs>
                      <a:gs pos="99000">
                        <a:schemeClr val="tx1"/>
                      </a:gs>
                    </a:gsLst>
                    <a:lin ang="0" scaled="0"/>
                  </a:gradFill>
                </a:rPr>
                <a:t>Proprietary &amp; Confidential | ESAB Welding &amp; Cutting Products</a:t>
              </a:r>
            </a:p>
          </p:txBody>
        </p:sp>
      </p:grp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4172E4BF-C529-854D-A5B1-AA3169F84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5D2E55C6-EC9C-0042-A05C-7819C7897957}" type="datetime4">
              <a:rPr lang="en-CA" smtClean="0"/>
              <a:pPr/>
              <a:t>July 7, 2026</a:t>
            </a:fld>
            <a:endParaRPr lang="en-US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C8EA47F5-D927-C649-8C8C-F0A2C3668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8FB8029A-9F6C-C747-A835-294ACF8DE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7CF4FD9-EB40-F045-BE7D-ED8C92CDEE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7371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: Gouging Exotherm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EA1B08-9E75-D84F-93EB-15459DF34B60}"/>
              </a:ext>
            </a:extLst>
          </p:cNvPr>
          <p:cNvSpPr/>
          <p:nvPr userDrawn="1"/>
        </p:nvSpPr>
        <p:spPr>
          <a:xfrm>
            <a:off x="-1" y="0"/>
            <a:ext cx="9395792" cy="685800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6DB3585-C666-344A-AFA5-DAE028AA4A7D}"/>
              </a:ext>
            </a:extLst>
          </p:cNvPr>
          <p:cNvSpPr/>
          <p:nvPr userDrawn="1"/>
        </p:nvSpPr>
        <p:spPr>
          <a:xfrm flipH="1" flipV="1">
            <a:off x="-1" y="0"/>
            <a:ext cx="8115702" cy="761718"/>
          </a:xfrm>
          <a:custGeom>
            <a:avLst/>
            <a:gdLst>
              <a:gd name="connsiteX0" fmla="*/ 8115702 w 8115702"/>
              <a:gd name="connsiteY0" fmla="*/ 761718 h 761718"/>
              <a:gd name="connsiteX1" fmla="*/ 0 w 8115702"/>
              <a:gd name="connsiteY1" fmla="*/ 761718 h 761718"/>
              <a:gd name="connsiteX2" fmla="*/ 1162513 w 8115702"/>
              <a:gd name="connsiteY2" fmla="*/ 0 h 761718"/>
              <a:gd name="connsiteX3" fmla="*/ 8115702 w 8115702"/>
              <a:gd name="connsiteY3" fmla="*/ 0 h 76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15702" h="761718">
                <a:moveTo>
                  <a:pt x="8115702" y="761718"/>
                </a:moveTo>
                <a:lnTo>
                  <a:pt x="0" y="761718"/>
                </a:lnTo>
                <a:lnTo>
                  <a:pt x="1162513" y="0"/>
                </a:lnTo>
                <a:lnTo>
                  <a:pt x="8115702" y="0"/>
                </a:lnTo>
                <a:close/>
              </a:path>
            </a:pathLst>
          </a:custGeom>
          <a:solidFill>
            <a:srgbClr val="FFE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2503F9-3FAB-CD46-91C4-41AEB25D6F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7738" y="2617633"/>
            <a:ext cx="10296525" cy="1622734"/>
          </a:xfrm>
        </p:spPr>
        <p:txBody>
          <a:bodyPr anchor="ctr"/>
          <a:lstStyle>
            <a:lvl1pPr>
              <a:defRPr sz="6000" spc="-11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Section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D0C2597-FD19-794B-8FC9-AC91AD65904A}"/>
              </a:ext>
            </a:extLst>
          </p:cNvPr>
          <p:cNvGrpSpPr/>
          <p:nvPr userDrawn="1"/>
        </p:nvGrpSpPr>
        <p:grpSpPr>
          <a:xfrm>
            <a:off x="1589930" y="6290268"/>
            <a:ext cx="10602070" cy="567732"/>
            <a:chOff x="1589930" y="6290268"/>
            <a:chExt cx="10602070" cy="567732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D9944F6-A22D-AE44-8C63-621A75A91441}"/>
                </a:ext>
              </a:extLst>
            </p:cNvPr>
            <p:cNvSpPr/>
            <p:nvPr userDrawn="1"/>
          </p:nvSpPr>
          <p:spPr>
            <a:xfrm>
              <a:off x="1589930" y="6290268"/>
              <a:ext cx="10602070" cy="567732"/>
            </a:xfrm>
            <a:custGeom>
              <a:avLst/>
              <a:gdLst>
                <a:gd name="connsiteX0" fmla="*/ 866457 w 10602070"/>
                <a:gd name="connsiteY0" fmla="*/ 0 h 567732"/>
                <a:gd name="connsiteX1" fmla="*/ 10602070 w 10602070"/>
                <a:gd name="connsiteY1" fmla="*/ 0 h 567732"/>
                <a:gd name="connsiteX2" fmla="*/ 10602070 w 10602070"/>
                <a:gd name="connsiteY2" fmla="*/ 567732 h 567732"/>
                <a:gd name="connsiteX3" fmla="*/ 0 w 10602070"/>
                <a:gd name="connsiteY3" fmla="*/ 567732 h 56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02070" h="567732">
                  <a:moveTo>
                    <a:pt x="866457" y="0"/>
                  </a:moveTo>
                  <a:lnTo>
                    <a:pt x="10602070" y="0"/>
                  </a:lnTo>
                  <a:lnTo>
                    <a:pt x="10602070" y="567732"/>
                  </a:lnTo>
                  <a:lnTo>
                    <a:pt x="0" y="567732"/>
                  </a:lnTo>
                  <a:close/>
                </a:path>
              </a:pathLst>
            </a:custGeom>
            <a:solidFill>
              <a:srgbClr val="FFE5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71AF426F-F34E-A542-9C2A-6C5B8F8DA1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469203" y="6409582"/>
              <a:ext cx="605321" cy="33729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43A3BF4-8DC3-404F-925B-8B0F457E566A}"/>
                </a:ext>
              </a:extLst>
            </p:cNvPr>
            <p:cNvSpPr txBox="1"/>
            <p:nvPr userDrawn="1"/>
          </p:nvSpPr>
          <p:spPr>
            <a:xfrm>
              <a:off x="9429663" y="6646695"/>
              <a:ext cx="1814600" cy="145031"/>
            </a:xfrm>
            <a:prstGeom prst="rect">
              <a:avLst/>
            </a:prstGeom>
            <a:noFill/>
          </p:spPr>
          <p:txBody>
            <a:bodyPr wrap="none" lIns="0" tIns="36000" rIns="0" bIns="36000" rtlCol="0">
              <a:spAutoFit/>
            </a:bodyPr>
            <a:lstStyle/>
            <a:p>
              <a:pPr marL="0" indent="0" algn="r">
                <a:buNone/>
              </a:pPr>
              <a:r>
                <a:rPr lang="en-US" sz="470" b="1" kern="0" spc="0" baseline="0" dirty="0">
                  <a:gradFill>
                    <a:gsLst>
                      <a:gs pos="0">
                        <a:schemeClr val="tx1"/>
                      </a:gs>
                      <a:gs pos="99000">
                        <a:schemeClr val="tx1"/>
                      </a:gs>
                    </a:gsLst>
                    <a:lin ang="0" scaled="0"/>
                  </a:gradFill>
                </a:rPr>
                <a:t>Proprietary &amp; Confidential | ESAB Welding &amp; Cutting Products</a:t>
              </a:r>
            </a:p>
          </p:txBody>
        </p:sp>
      </p:grp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27EE9504-1D0A-C147-9184-619180E452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5D2E55C6-EC9C-0042-A05C-7819C7897957}" type="datetime4">
              <a:rPr lang="en-CA" smtClean="0"/>
              <a:pPr/>
              <a:t>July 7, 2026</a:t>
            </a:fld>
            <a:endParaRPr lang="en-US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EED1542F-C52D-5B4A-A76B-3E2EEBA6B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7DEF341D-7BA5-C042-933A-65A403367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7CF4FD9-EB40-F045-BE7D-ED8C92CDEE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640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DF7BA2A-00B4-4943-A23B-10377E8FBB7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115701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290268 h 6858000"/>
              <a:gd name="connsiteX3" fmla="*/ 2456387 w 12192000"/>
              <a:gd name="connsiteY3" fmla="*/ 6290268 h 6858000"/>
              <a:gd name="connsiteX4" fmla="*/ 1589930 w 12192000"/>
              <a:gd name="connsiteY4" fmla="*/ 6858000 h 6858000"/>
              <a:gd name="connsiteX5" fmla="*/ 0 w 12192000"/>
              <a:gd name="connsiteY5" fmla="*/ 6858000 h 6858000"/>
              <a:gd name="connsiteX6" fmla="*/ 0 w 12192000"/>
              <a:gd name="connsiteY6" fmla="*/ 761718 h 6858000"/>
              <a:gd name="connsiteX7" fmla="*/ 6953188 w 12192000"/>
              <a:gd name="connsiteY7" fmla="*/ 7617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8115701" y="0"/>
                </a:moveTo>
                <a:lnTo>
                  <a:pt x="12192000" y="0"/>
                </a:lnTo>
                <a:lnTo>
                  <a:pt x="12192000" y="6290268"/>
                </a:lnTo>
                <a:lnTo>
                  <a:pt x="2456387" y="6290268"/>
                </a:lnTo>
                <a:lnTo>
                  <a:pt x="1589930" y="6858000"/>
                </a:lnTo>
                <a:lnTo>
                  <a:pt x="0" y="6858000"/>
                </a:lnTo>
                <a:lnTo>
                  <a:pt x="0" y="761718"/>
                </a:lnTo>
                <a:lnTo>
                  <a:pt x="6953188" y="76171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 rIns="216000" anchor="ctr">
            <a:noAutofit/>
          </a:bodyPr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a photo to this placeholder:</a:t>
            </a:r>
            <a:br>
              <a:rPr lang="en-US" dirty="0"/>
            </a:br>
            <a:r>
              <a:rPr lang="en-US" dirty="0"/>
              <a:t>Drag and drop the image into the slide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F6DB3585-C666-344A-AFA5-DAE028AA4A7D}"/>
              </a:ext>
            </a:extLst>
          </p:cNvPr>
          <p:cNvSpPr/>
          <p:nvPr userDrawn="1"/>
        </p:nvSpPr>
        <p:spPr>
          <a:xfrm flipH="1" flipV="1">
            <a:off x="-1" y="0"/>
            <a:ext cx="8115702" cy="761718"/>
          </a:xfrm>
          <a:custGeom>
            <a:avLst/>
            <a:gdLst>
              <a:gd name="connsiteX0" fmla="*/ 8115702 w 8115702"/>
              <a:gd name="connsiteY0" fmla="*/ 761718 h 761718"/>
              <a:gd name="connsiteX1" fmla="*/ 0 w 8115702"/>
              <a:gd name="connsiteY1" fmla="*/ 761718 h 761718"/>
              <a:gd name="connsiteX2" fmla="*/ 1162513 w 8115702"/>
              <a:gd name="connsiteY2" fmla="*/ 0 h 761718"/>
              <a:gd name="connsiteX3" fmla="*/ 8115702 w 8115702"/>
              <a:gd name="connsiteY3" fmla="*/ 0 h 761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15702" h="761718">
                <a:moveTo>
                  <a:pt x="8115702" y="761718"/>
                </a:moveTo>
                <a:lnTo>
                  <a:pt x="0" y="761718"/>
                </a:lnTo>
                <a:lnTo>
                  <a:pt x="1162513" y="0"/>
                </a:lnTo>
                <a:lnTo>
                  <a:pt x="8115702" y="0"/>
                </a:lnTo>
                <a:close/>
              </a:path>
            </a:pathLst>
          </a:custGeom>
          <a:solidFill>
            <a:srgbClr val="FFE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21D293B-04DB-2849-9C6A-04B93FA7F3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8850314" cy="6858000"/>
          </a:xfrm>
          <a:custGeom>
            <a:avLst/>
            <a:gdLst>
              <a:gd name="connsiteX0" fmla="*/ 8115701 w 8850314"/>
              <a:gd name="connsiteY0" fmla="*/ 0 h 6858000"/>
              <a:gd name="connsiteX1" fmla="*/ 8850314 w 8850314"/>
              <a:gd name="connsiteY1" fmla="*/ 0 h 6858000"/>
              <a:gd name="connsiteX2" fmla="*/ 8850314 w 8850314"/>
              <a:gd name="connsiteY2" fmla="*/ 6290268 h 6858000"/>
              <a:gd name="connsiteX3" fmla="*/ 2456387 w 8850314"/>
              <a:gd name="connsiteY3" fmla="*/ 6290268 h 6858000"/>
              <a:gd name="connsiteX4" fmla="*/ 1589930 w 8850314"/>
              <a:gd name="connsiteY4" fmla="*/ 6858000 h 6858000"/>
              <a:gd name="connsiteX5" fmla="*/ 0 w 8850314"/>
              <a:gd name="connsiteY5" fmla="*/ 6858000 h 6858000"/>
              <a:gd name="connsiteX6" fmla="*/ 0 w 8850314"/>
              <a:gd name="connsiteY6" fmla="*/ 761718 h 6858000"/>
              <a:gd name="connsiteX7" fmla="*/ 6953188 w 8850314"/>
              <a:gd name="connsiteY7" fmla="*/ 7617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50314" h="6858000">
                <a:moveTo>
                  <a:pt x="8115701" y="0"/>
                </a:moveTo>
                <a:lnTo>
                  <a:pt x="8850314" y="0"/>
                </a:lnTo>
                <a:lnTo>
                  <a:pt x="8850314" y="6290268"/>
                </a:lnTo>
                <a:lnTo>
                  <a:pt x="2456387" y="6290268"/>
                </a:lnTo>
                <a:lnTo>
                  <a:pt x="1589930" y="6858000"/>
                </a:lnTo>
                <a:lnTo>
                  <a:pt x="0" y="6858000"/>
                </a:lnTo>
                <a:lnTo>
                  <a:pt x="0" y="761718"/>
                </a:lnTo>
                <a:lnTo>
                  <a:pt x="6953188" y="761718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</p:spPr>
        <p:txBody>
          <a:bodyPr wrap="square" lIns="943200" anchor="ctr">
            <a:noAutofit/>
          </a:bodyPr>
          <a:lstStyle>
            <a:lvl1pPr>
              <a:defRPr sz="6000" spc="-11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</a:t>
            </a:r>
            <a:br>
              <a:rPr lang="en-US" dirty="0"/>
            </a:br>
            <a:r>
              <a:rPr lang="en-US" dirty="0"/>
              <a:t>Section title</a:t>
            </a:r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FDD0666E-395F-814A-AE78-36F2234AA54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5D2E55C6-EC9C-0042-A05C-7819C7897957}" type="datetime4">
              <a:rPr lang="en-CA" smtClean="0"/>
              <a:pPr/>
              <a:t>July 7, 2026</a:t>
            </a:fld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683995DE-62CF-C94A-9D58-67BAC3ADC34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12">
            <a:extLst>
              <a:ext uri="{FF2B5EF4-FFF2-40B4-BE49-F238E27FC236}">
                <a16:creationId xmlns:a16="http://schemas.microsoft.com/office/drawing/2014/main" id="{0FC2A8A0-DC01-2F41-A6AC-F0036ECBC42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7CF4FD9-EB40-F045-BE7D-ED8C92CDEE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176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Slide">
    <p:bg>
      <p:bgPr>
        <a:solidFill>
          <a:srgbClr val="FFE5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9A55F6B7-6F60-BE48-9223-EB433756FC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24015" y="2390551"/>
            <a:ext cx="2543970" cy="141753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9D8D0BF7-B7B1-5046-A6A7-F852CD6BCF6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27100" y="6378726"/>
            <a:ext cx="10337800" cy="14113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6AAFFE4-9E80-F54B-B9FA-34380B79DDC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47737" y="4448973"/>
            <a:ext cx="10296526" cy="1001205"/>
          </a:xfrm>
        </p:spPr>
        <p:txBody>
          <a:bodyPr tIns="36000" rIns="216000" bIns="0" anchor="t">
            <a:noAutofit/>
          </a:bodyPr>
          <a:lstStyle>
            <a:lvl1pPr marL="14288" indent="0" algn="ctr">
              <a:lnSpc>
                <a:spcPct val="120000"/>
              </a:lnSpc>
              <a:spcBef>
                <a:spcPts val="0"/>
              </a:spcBef>
              <a:buNone/>
              <a:tabLst/>
              <a:defRPr sz="1600" b="0"/>
            </a:lvl1pPr>
            <a:lvl2pPr marL="14288" indent="0" algn="ctr">
              <a:lnSpc>
                <a:spcPct val="120000"/>
              </a:lnSpc>
              <a:spcBef>
                <a:spcPts val="0"/>
              </a:spcBef>
              <a:buNone/>
              <a:tabLst/>
              <a:defRPr sz="1600" b="0"/>
            </a:lvl2pPr>
            <a:lvl3pPr marL="14288" indent="0" algn="ctr">
              <a:lnSpc>
                <a:spcPct val="120000"/>
              </a:lnSpc>
              <a:spcBef>
                <a:spcPts val="0"/>
              </a:spcBef>
              <a:buNone/>
              <a:tabLst/>
              <a:defRPr sz="1600" b="0"/>
            </a:lvl3pPr>
            <a:lvl4pPr marL="14288" indent="0" algn="ctr">
              <a:lnSpc>
                <a:spcPct val="120000"/>
              </a:lnSpc>
              <a:spcBef>
                <a:spcPts val="0"/>
              </a:spcBef>
              <a:buNone/>
              <a:tabLst/>
              <a:defRPr sz="1600" b="0"/>
            </a:lvl4pPr>
            <a:lvl5pPr marL="14288" indent="0" algn="ctr">
              <a:lnSpc>
                <a:spcPct val="120000"/>
              </a:lnSpc>
              <a:spcBef>
                <a:spcPts val="0"/>
              </a:spcBef>
              <a:buNone/>
              <a:tabLst/>
              <a:defRPr sz="1600" b="0"/>
            </a:lvl5pPr>
            <a:lvl6pPr marL="14288" indent="0" algn="ctr">
              <a:lnSpc>
                <a:spcPct val="120000"/>
              </a:lnSpc>
              <a:spcBef>
                <a:spcPts val="0"/>
              </a:spcBef>
              <a:buNone/>
              <a:tabLst/>
              <a:defRPr sz="1600" b="0"/>
            </a:lvl6pPr>
            <a:lvl7pPr marL="14288" indent="0" algn="ctr">
              <a:lnSpc>
                <a:spcPct val="120000"/>
              </a:lnSpc>
              <a:spcBef>
                <a:spcPts val="0"/>
              </a:spcBef>
              <a:buNone/>
              <a:tabLst/>
              <a:defRPr sz="1600" b="0"/>
            </a:lvl7pPr>
            <a:lvl8pPr marL="14288" indent="0" algn="ctr">
              <a:lnSpc>
                <a:spcPct val="120000"/>
              </a:lnSpc>
              <a:spcBef>
                <a:spcPts val="0"/>
              </a:spcBef>
              <a:buNone/>
              <a:tabLst/>
              <a:defRPr sz="1600" b="0"/>
            </a:lvl8pPr>
            <a:lvl9pPr marL="14288" indent="0" algn="ctr">
              <a:lnSpc>
                <a:spcPct val="120000"/>
              </a:lnSpc>
              <a:spcBef>
                <a:spcPts val="0"/>
              </a:spcBef>
              <a:buNone/>
              <a:tabLst/>
              <a:defRPr sz="1600" b="0"/>
            </a:lvl9pPr>
          </a:lstStyle>
          <a:p>
            <a:pPr lvl="0"/>
            <a:r>
              <a:rPr lang="en-US" dirty="0"/>
              <a:t>Click to add location address</a:t>
            </a:r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B2568324-44FB-B141-A921-E2D1FF4594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5D2E55C6-EC9C-0042-A05C-7819C7897957}" type="datetime4">
              <a:rPr lang="en-CA" smtClean="0"/>
              <a:pPr/>
              <a:t>July 7, 2026</a:t>
            </a:fld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20941207-00A5-C647-BE11-2BF45012B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12">
            <a:extLst>
              <a:ext uri="{FF2B5EF4-FFF2-40B4-BE49-F238E27FC236}">
                <a16:creationId xmlns:a16="http://schemas.microsoft.com/office/drawing/2014/main" id="{54034576-CBC3-9348-92B7-1FDCC6631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6879800"/>
            <a:ext cx="0" cy="0"/>
          </a:xfrm>
          <a:ln w="0">
            <a:solidFill>
              <a:schemeClr val="accent1">
                <a:shade val="50000"/>
                <a:alpha val="0"/>
              </a:schemeClr>
            </a:solidFill>
          </a:ln>
        </p:spPr>
        <p:txBody>
          <a:bodyPr wrap="none" anchor="t">
            <a:no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7CF4FD9-EB40-F045-BE7D-ED8C92CDEEF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769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CCD18F-022F-404D-AFA5-2D3106839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737" y="554466"/>
            <a:ext cx="10296525" cy="662471"/>
          </a:xfrm>
          <a:prstGeom prst="rect">
            <a:avLst/>
          </a:prstGeom>
        </p:spPr>
        <p:txBody>
          <a:bodyPr vert="horz" wrap="square" lIns="0" tIns="144000" rIns="0" bIns="0" rtlCol="0" anchor="t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030740-624B-C440-A4E1-B952FB0E1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7738" y="1358900"/>
            <a:ext cx="10296525" cy="4049714"/>
          </a:xfrm>
          <a:prstGeom prst="rect">
            <a:avLst/>
          </a:prstGeom>
        </p:spPr>
        <p:txBody>
          <a:bodyPr vert="horz" lIns="0" tIns="36000" rIns="0" bIns="3600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16F30-7568-5B4C-9B82-D6C5CB67CF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20782" y="6901600"/>
            <a:ext cx="0" cy="0"/>
          </a:xfrm>
          <a:prstGeom prst="rect">
            <a:avLst/>
          </a:prstGeom>
          <a:ln>
            <a:solidFill>
              <a:schemeClr val="accent1">
                <a:shade val="50000"/>
                <a:alpha val="0"/>
              </a:schemeClr>
            </a:solidFill>
          </a:ln>
        </p:spPr>
        <p:txBody>
          <a:bodyPr vert="horz" lIns="0" tIns="0" rIns="0" bIns="0" rtlCol="0" anchor="ctr"/>
          <a:lstStyle>
            <a:lvl1pPr algn="l">
              <a:defRPr sz="100">
                <a:solidFill>
                  <a:schemeClr val="tx1">
                    <a:tint val="75000"/>
                    <a:alpha val="0"/>
                  </a:schemeClr>
                </a:solidFill>
              </a:defRPr>
            </a:lvl1pPr>
          </a:lstStyle>
          <a:p>
            <a:fld id="{5D2E55C6-EC9C-0042-A05C-7819C7897957}" type="datetime4">
              <a:rPr lang="en-CA" smtClean="0"/>
              <a:t>July 7,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49792-E3F1-3646-8626-A95559E8D2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7738" y="5934837"/>
            <a:ext cx="10296525" cy="241980"/>
          </a:xfrm>
          <a:prstGeom prst="rect">
            <a:avLst/>
          </a:prstGeom>
        </p:spPr>
        <p:txBody>
          <a:bodyPr vert="horz" wrap="square" lIns="0" tIns="36000" rIns="0" bIns="36000" rtlCol="0" anchor="b">
            <a:spAutoFit/>
          </a:bodyPr>
          <a:lstStyle>
            <a:lvl1pPr marL="0" indent="0" algn="l">
              <a:buNone/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110A1-3B83-1947-B83A-4EC78BBC2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7738" y="6434426"/>
            <a:ext cx="609933" cy="288147"/>
          </a:xfrm>
          <a:prstGeom prst="rect">
            <a:avLst/>
          </a:prstGeom>
        </p:spPr>
        <p:txBody>
          <a:bodyPr vert="horz" lIns="0" tIns="36000" rIns="0" bIns="36000" rtlCol="0" anchor="ctr">
            <a:sp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</a:lstStyle>
          <a:p>
            <a:fld id="{C7CF4FD9-EB40-F045-BE7D-ED8C92CDEEF8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055BD0E-C6C2-A849-8062-15CF772B8714}"/>
              </a:ext>
            </a:extLst>
          </p:cNvPr>
          <p:cNvGrpSpPr/>
          <p:nvPr userDrawn="1"/>
        </p:nvGrpSpPr>
        <p:grpSpPr>
          <a:xfrm>
            <a:off x="1589930" y="6290268"/>
            <a:ext cx="10602070" cy="567732"/>
            <a:chOff x="1589930" y="6290268"/>
            <a:chExt cx="10602070" cy="567732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01D78965-45F0-E24B-93C3-A5A07DEBFD7E}"/>
                </a:ext>
              </a:extLst>
            </p:cNvPr>
            <p:cNvSpPr/>
            <p:nvPr userDrawn="1"/>
          </p:nvSpPr>
          <p:spPr>
            <a:xfrm>
              <a:off x="1589930" y="6290268"/>
              <a:ext cx="10602070" cy="567732"/>
            </a:xfrm>
            <a:custGeom>
              <a:avLst/>
              <a:gdLst>
                <a:gd name="connsiteX0" fmla="*/ 866457 w 10602070"/>
                <a:gd name="connsiteY0" fmla="*/ 0 h 567732"/>
                <a:gd name="connsiteX1" fmla="*/ 10602070 w 10602070"/>
                <a:gd name="connsiteY1" fmla="*/ 0 h 567732"/>
                <a:gd name="connsiteX2" fmla="*/ 10602070 w 10602070"/>
                <a:gd name="connsiteY2" fmla="*/ 567732 h 567732"/>
                <a:gd name="connsiteX3" fmla="*/ 0 w 10602070"/>
                <a:gd name="connsiteY3" fmla="*/ 567732 h 567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02070" h="567732">
                  <a:moveTo>
                    <a:pt x="866457" y="0"/>
                  </a:moveTo>
                  <a:lnTo>
                    <a:pt x="10602070" y="0"/>
                  </a:lnTo>
                  <a:lnTo>
                    <a:pt x="10602070" y="567732"/>
                  </a:lnTo>
                  <a:lnTo>
                    <a:pt x="0" y="56773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B0BD1420-1B50-4A42-92E7-F99806135D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11469203" y="6409582"/>
              <a:ext cx="605321" cy="337293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38B56FB-B4CF-2945-ADB4-DADEC67FA301}"/>
                </a:ext>
              </a:extLst>
            </p:cNvPr>
            <p:cNvSpPr txBox="1"/>
            <p:nvPr userDrawn="1"/>
          </p:nvSpPr>
          <p:spPr>
            <a:xfrm>
              <a:off x="9429663" y="6646695"/>
              <a:ext cx="1814600" cy="145031"/>
            </a:xfrm>
            <a:prstGeom prst="rect">
              <a:avLst/>
            </a:prstGeom>
            <a:noFill/>
          </p:spPr>
          <p:txBody>
            <a:bodyPr wrap="none" lIns="0" tIns="36000" rIns="0" bIns="36000" rtlCol="0">
              <a:spAutoFit/>
            </a:bodyPr>
            <a:lstStyle/>
            <a:p>
              <a:pPr marL="0" indent="0" algn="r">
                <a:buNone/>
              </a:pPr>
              <a:r>
                <a:rPr lang="en-US" sz="470" b="1" kern="0" spc="0" baseline="0" dirty="0">
                  <a:solidFill>
                    <a:schemeClr val="tx1"/>
                  </a:solidFill>
                </a:rPr>
                <a:t>Proprietary &amp; Confidential | ESAB Welding &amp; Cutting Products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3094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2" r:id="rId4"/>
    <p:sldLayoutId id="2147483671" r:id="rId5"/>
    <p:sldLayoutId id="2147483673" r:id="rId6"/>
    <p:sldLayoutId id="2147483679" r:id="rId7"/>
    <p:sldLayoutId id="2147483682" r:id="rId8"/>
    <p:sldLayoutId id="2147483681" r:id="rId9"/>
    <p:sldLayoutId id="2147483686" r:id="rId10"/>
    <p:sldLayoutId id="2147483674" r:id="rId11"/>
    <p:sldLayoutId id="2147483675" r:id="rId12"/>
    <p:sldLayoutId id="2147483685" r:id="rId13"/>
    <p:sldLayoutId id="2147483654" r:id="rId14"/>
    <p:sldLayoutId id="2147483655" r:id="rId15"/>
    <p:sldLayoutId id="2147483677" r:id="rId16"/>
    <p:sldLayoutId id="2147483676" r:id="rId17"/>
    <p:sldLayoutId id="2147483661" r:id="rId18"/>
    <p:sldLayoutId id="2147483669" r:id="rId19"/>
    <p:sldLayoutId id="2147483668" r:id="rId20"/>
    <p:sldLayoutId id="2147483678" r:id="rId21"/>
    <p:sldLayoutId id="2147483651" r:id="rId22"/>
    <p:sldLayoutId id="2147483664" r:id="rId23"/>
    <p:sldLayoutId id="2147483665" r:id="rId24"/>
    <p:sldLayoutId id="2147483666" r:id="rId25"/>
    <p:sldLayoutId id="2147483667" r:id="rId26"/>
    <p:sldLayoutId id="2147483670" r:id="rId27"/>
    <p:sldLayoutId id="2147483663" r:id="rId28"/>
    <p:sldLayoutId id="2147483660" r:id="rId29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 cap="all" spc="-14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ctr" latinLnBrk="0" hangingPunct="1">
        <a:lnSpc>
          <a:spcPct val="100000"/>
        </a:lnSpc>
        <a:spcBef>
          <a:spcPct val="70000"/>
        </a:spcBef>
        <a:spcAft>
          <a:spcPct val="20000"/>
        </a:spcAft>
        <a:buClr>
          <a:srgbClr val="FFE500"/>
        </a:buClr>
        <a:buSzPct val="170000"/>
        <a:buFont typeface="Wingdings" pitchFamily="2" charset="2"/>
        <a:buChar char="§"/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1pPr>
      <a:lvl2pPr marL="460800" indent="-230400" algn="l" defTabSz="914400" rtl="0" eaLnBrk="1" fontAlgn="ctr" latinLnBrk="0" hangingPunct="1">
        <a:lnSpc>
          <a:spcPct val="100000"/>
        </a:lnSpc>
        <a:spcBef>
          <a:spcPct val="25000"/>
        </a:spcBef>
        <a:spcAft>
          <a:spcPct val="10000"/>
        </a:spcAft>
        <a:buClr>
          <a:srgbClr val="D3DEE5"/>
        </a:buClr>
        <a:buSzPct val="170000"/>
        <a:buFont typeface="Wingdings" pitchFamily="2" charset="2"/>
        <a:buChar char="§"/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2pPr>
      <a:lvl3pPr marL="691200" indent="-230400" algn="l" defTabSz="914400" rtl="0" eaLnBrk="1" fontAlgn="ctr" latinLnBrk="0" hangingPunct="1">
        <a:lnSpc>
          <a:spcPct val="100000"/>
        </a:lnSpc>
        <a:spcBef>
          <a:spcPct val="15000"/>
        </a:spcBef>
        <a:spcAft>
          <a:spcPct val="10000"/>
        </a:spcAft>
        <a:buClr>
          <a:srgbClr val="D3DEE5"/>
        </a:buClr>
        <a:buSzPct val="90000"/>
        <a:buFont typeface="System Font Regular"/>
        <a:buChar char="−"/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3pPr>
      <a:lvl4pPr marL="691200" indent="-230400" algn="l" defTabSz="914400" rtl="0" eaLnBrk="1" fontAlgn="ctr" latinLnBrk="0" hangingPunct="1">
        <a:lnSpc>
          <a:spcPct val="100000"/>
        </a:lnSpc>
        <a:spcBef>
          <a:spcPct val="15000"/>
        </a:spcBef>
        <a:spcAft>
          <a:spcPct val="10000"/>
        </a:spcAft>
        <a:buClr>
          <a:srgbClr val="D3DEE5"/>
        </a:buClr>
        <a:buSzPct val="90000"/>
        <a:buFont typeface="System Font Regular"/>
        <a:buChar char="−"/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4pPr>
      <a:lvl5pPr marL="691200" indent="-230400" algn="l" defTabSz="914400" rtl="0" eaLnBrk="1" fontAlgn="ctr" latinLnBrk="0" hangingPunct="1">
        <a:lnSpc>
          <a:spcPct val="100000"/>
        </a:lnSpc>
        <a:spcBef>
          <a:spcPct val="15000"/>
        </a:spcBef>
        <a:spcAft>
          <a:spcPct val="10000"/>
        </a:spcAft>
        <a:buClr>
          <a:srgbClr val="D3DEE5"/>
        </a:buClr>
        <a:buSzPct val="90000"/>
        <a:buFont typeface="System Font Regular"/>
        <a:buChar char="−"/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5pPr>
      <a:lvl6pPr marL="691200" indent="-230400" algn="l" defTabSz="914400" rtl="0" eaLnBrk="1" fontAlgn="ctr" latinLnBrk="0" hangingPunct="1">
        <a:lnSpc>
          <a:spcPct val="100000"/>
        </a:lnSpc>
        <a:spcBef>
          <a:spcPct val="15000"/>
        </a:spcBef>
        <a:spcAft>
          <a:spcPct val="10000"/>
        </a:spcAft>
        <a:buClr>
          <a:srgbClr val="D3DEE5"/>
        </a:buClr>
        <a:buSzPct val="90000"/>
        <a:buFont typeface="System Font Regular"/>
        <a:buChar char="−"/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6pPr>
      <a:lvl7pPr marL="691200" indent="-230400" algn="l" defTabSz="914400" rtl="0" eaLnBrk="1" fontAlgn="ctr" latinLnBrk="0" hangingPunct="1">
        <a:lnSpc>
          <a:spcPct val="100000"/>
        </a:lnSpc>
        <a:spcBef>
          <a:spcPct val="15000"/>
        </a:spcBef>
        <a:spcAft>
          <a:spcPct val="10000"/>
        </a:spcAft>
        <a:buClr>
          <a:srgbClr val="D3DEE5"/>
        </a:buClr>
        <a:buSzPct val="90000"/>
        <a:buFont typeface="System Font Regular"/>
        <a:buChar char="−"/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7pPr>
      <a:lvl8pPr marL="691200" indent="-230400" algn="l" defTabSz="914400" rtl="0" eaLnBrk="1" fontAlgn="ctr" latinLnBrk="0" hangingPunct="1">
        <a:lnSpc>
          <a:spcPct val="100000"/>
        </a:lnSpc>
        <a:spcBef>
          <a:spcPct val="15000"/>
        </a:spcBef>
        <a:spcAft>
          <a:spcPct val="10000"/>
        </a:spcAft>
        <a:buClr>
          <a:srgbClr val="D3DEE5"/>
        </a:buClr>
        <a:buSzPct val="90000"/>
        <a:buFont typeface="System Font Regular"/>
        <a:buChar char="−"/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8pPr>
      <a:lvl9pPr marL="691200" indent="-230400" algn="l" defTabSz="914400" rtl="0" eaLnBrk="1" fontAlgn="ctr" latinLnBrk="0" hangingPunct="1">
        <a:lnSpc>
          <a:spcPct val="100000"/>
        </a:lnSpc>
        <a:spcBef>
          <a:spcPct val="15000"/>
        </a:spcBef>
        <a:spcAft>
          <a:spcPct val="10000"/>
        </a:spcAft>
        <a:buClr>
          <a:srgbClr val="D3DEE5"/>
        </a:buClr>
        <a:buSzPct val="90000"/>
        <a:buFont typeface="System Font Regular"/>
        <a:buChar char="−"/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fontAlgn="ctr" latinLnBrk="0" hangingPunct="1"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97" userDrawn="1">
          <p15:clr>
            <a:srgbClr val="FBAE40"/>
          </p15:clr>
        </p15:guide>
        <p15:guide id="3" pos="7083" userDrawn="1">
          <p15:clr>
            <a:srgbClr val="FBAE40"/>
          </p15:clr>
        </p15:guide>
        <p15:guide id="4" orient="horz" pos="348" userDrawn="1">
          <p15:clr>
            <a:srgbClr val="A4A3A4"/>
          </p15:clr>
        </p15:guide>
        <p15:guide id="7" orient="horz" pos="3892" userDrawn="1">
          <p15:clr>
            <a:srgbClr val="A4A3A4"/>
          </p15:clr>
        </p15:guide>
        <p15:guide id="8" orient="horz" pos="3738" userDrawn="1">
          <p15:clr>
            <a:srgbClr val="A4A3A4"/>
          </p15:clr>
        </p15:guide>
        <p15:guide id="9" orient="horz" pos="436" userDrawn="1">
          <p15:clr>
            <a:srgbClr val="FFFFF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76DA4DD-4366-7B21-0111-4A9572792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ED43D-7F80-764B-BDCD-2BAF5423D686}" type="datetime4">
              <a:rPr lang="en-CA" smtClean="0"/>
              <a:t>July 7, 2026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E744C04-4303-F82E-4D54-ADAB546B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1185" y="1898413"/>
            <a:ext cx="10764913" cy="4036865"/>
          </a:xfrm>
        </p:spPr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Предлагаем вашему вниманию  рекомендации по выбору сварочных материалов для сварочных и ремонтных технологий в сегменте НПЗ, нефтепереработки и газопереработки.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>
                <a:solidFill>
                  <a:schemeClr val="tx1"/>
                </a:solidFill>
              </a:rPr>
              <a:t>При составлении рекомендаций использовались положения отраслевой документации ОТУ 3-01 , СТП 26.260.486-2005, СТО 00220368-011-2007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>
                <a:solidFill>
                  <a:schemeClr val="tx1"/>
                </a:solidFill>
              </a:rPr>
              <a:t>Мы готовы передать  в технические службы потребителя ТУ на материалы для ознакомления со свойствами.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>
                <a:solidFill>
                  <a:schemeClr val="tx1"/>
                </a:solidFill>
              </a:rPr>
              <a:t>Мы готовы передать образцы материалов для необходимого набора испытаний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>
                <a:solidFill>
                  <a:schemeClr val="tx1"/>
                </a:solidFill>
              </a:rPr>
              <a:t>Окончательное решение о применении материалов в специфических условиях каждого предприятия применяется техническими службами потребителя.</a:t>
            </a:r>
          </a:p>
          <a:p>
            <a:pPr marL="228600" indent="-228600">
              <a:buFont typeface="+mj-lt"/>
              <a:buAutoNum type="arabicPeriod"/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02170F8-0EC1-E716-C21E-F5B00C565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1</a:t>
            </a:fld>
            <a:endParaRPr lang="en-US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AB22C37-3DBE-55BE-EE42-80515ACFA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6477" y="465292"/>
            <a:ext cx="9757644" cy="1130291"/>
          </a:xfrm>
        </p:spPr>
        <p:txBody>
          <a:bodyPr/>
          <a:lstStyle/>
          <a:p>
            <a:r>
              <a:rPr lang="ru-RU" dirty="0"/>
              <a:t>Рекомендации по выбору сварочных материалов</a:t>
            </a:r>
          </a:p>
        </p:txBody>
      </p:sp>
    </p:spTree>
    <p:extLst>
      <p:ext uri="{BB962C8B-B14F-4D97-AF65-F5344CB8AC3E}">
        <p14:creationId xmlns:p14="http://schemas.microsoft.com/office/powerpoint/2010/main" val="3635964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7A6E44F-0E01-9C88-2D38-356F0EB94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ED43D-7F80-764B-BDCD-2BAF5423D686}" type="datetime4">
              <a:rPr lang="en-CA" smtClean="0"/>
              <a:t>July 7, 2026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FD4AF10-8ABD-6715-AB4A-568DAED60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FE28113-0E50-0160-A2D9-002703BD3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A046D9E8-7817-A471-2019-F7BA42C60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438279"/>
              </p:ext>
            </p:extLst>
          </p:nvPr>
        </p:nvGraphicFramePr>
        <p:xfrm>
          <a:off x="704915" y="1686359"/>
          <a:ext cx="10644143" cy="4552533"/>
        </p:xfrm>
        <a:graphic>
          <a:graphicData uri="http://schemas.openxmlformats.org/drawingml/2006/table">
            <a:tbl>
              <a:tblPr firstRow="1" firstCol="1" bandRow="1"/>
              <a:tblGrid>
                <a:gridCol w="3117354">
                  <a:extLst>
                    <a:ext uri="{9D8B030D-6E8A-4147-A177-3AD203B41FA5}">
                      <a16:colId xmlns:a16="http://schemas.microsoft.com/office/drawing/2014/main" val="2460008644"/>
                    </a:ext>
                  </a:extLst>
                </a:gridCol>
                <a:gridCol w="2104077">
                  <a:extLst>
                    <a:ext uri="{9D8B030D-6E8A-4147-A177-3AD203B41FA5}">
                      <a16:colId xmlns:a16="http://schemas.microsoft.com/office/drawing/2014/main" val="1724642932"/>
                    </a:ext>
                  </a:extLst>
                </a:gridCol>
                <a:gridCol w="1798121">
                  <a:extLst>
                    <a:ext uri="{9D8B030D-6E8A-4147-A177-3AD203B41FA5}">
                      <a16:colId xmlns:a16="http://schemas.microsoft.com/office/drawing/2014/main" val="1774364500"/>
                    </a:ext>
                  </a:extLst>
                </a:gridCol>
                <a:gridCol w="1486326">
                  <a:extLst>
                    <a:ext uri="{9D8B030D-6E8A-4147-A177-3AD203B41FA5}">
                      <a16:colId xmlns:a16="http://schemas.microsoft.com/office/drawing/2014/main" val="1260382365"/>
                    </a:ext>
                  </a:extLst>
                </a:gridCol>
                <a:gridCol w="2138265">
                  <a:extLst>
                    <a:ext uri="{9D8B030D-6E8A-4147-A177-3AD203B41FA5}">
                      <a16:colId xmlns:a16="http://schemas.microsoft.com/office/drawing/2014/main" val="279706580"/>
                    </a:ext>
                  </a:extLst>
                </a:gridCol>
              </a:tblGrid>
              <a:tr h="642429">
                <a:tc>
                  <a:txBody>
                    <a:bodyPr/>
                    <a:lstStyle/>
                    <a:p>
                      <a:pPr indent="2286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kern="0" dirty="0">
                          <a:solidFill>
                            <a:srgbClr val="0F1115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Марка стали</a:t>
                      </a:r>
                      <a:endParaRPr lang="ru-RU" sz="1000" b="1" kern="100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kern="0" dirty="0">
                          <a:solidFill>
                            <a:srgbClr val="0F1115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Электроды </a:t>
                      </a:r>
                      <a:endParaRPr lang="ru-RU" sz="1000" b="1" kern="100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kern="0" dirty="0">
                          <a:solidFill>
                            <a:srgbClr val="0F1115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Прутки </a:t>
                      </a:r>
                      <a:endParaRPr lang="ru-RU" sz="1000" b="1" kern="100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kern="0" dirty="0">
                          <a:solidFill>
                            <a:srgbClr val="0F1115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Проволоки</a:t>
                      </a:r>
                      <a:endParaRPr lang="ru-RU" sz="1000" b="1" kern="100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kern="0" dirty="0">
                          <a:solidFill>
                            <a:srgbClr val="0F1115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Порошковые проволоки</a:t>
                      </a:r>
                      <a:endParaRPr lang="ru-RU" sz="1000" b="1" kern="100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227275"/>
                  </a:ext>
                </a:extLst>
              </a:tr>
              <a:tr h="355114"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0" dirty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Углеродистые и низколегированные стали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016539"/>
                  </a:ext>
                </a:extLst>
              </a:tr>
              <a:tr h="710228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ВСт3кл, ВСт3пс, ВСт3сп, ВСт3Гпс, В18Гпс, 10, 15, 20, 15К, 16К, 18К, 20К, 20Л и марки ВСт3сп, 20К основного слоя двухслойной стали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 46.00 Р</a:t>
                      </a: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МР-3, УОНИИ 13/45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T W4Si1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Св</a:t>
                      </a: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-08</a:t>
                      </a: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Г</a:t>
                      </a: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CF 70S-6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 Autrod 12.51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PZ6113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44865"/>
                  </a:ext>
                </a:extLst>
              </a:tr>
              <a:tr h="532671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22К; 25Л по ГОСТ 5520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УОНИИ 13/55, </a:t>
                      </a:r>
                      <a:r>
                        <a:rPr lang="ru-RU" sz="1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ОК 53.70</a:t>
                      </a:r>
                      <a:r>
                        <a:rPr lang="ru-RU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МТГ-01К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T W4Si1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Св</a:t>
                      </a: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-08</a:t>
                      </a: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Г</a:t>
                      </a: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CF 70S-6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 Autrod 12.51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PZ6113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2033341"/>
                  </a:ext>
                </a:extLst>
              </a:tr>
              <a:tr h="498575"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0" dirty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Низколегированные стали повышенной прочности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9933898"/>
                  </a:ext>
                </a:extLst>
              </a:tr>
              <a:tr h="887785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16ГС; 17ГС; 20ЮЧ; 17Г1С; 09Г2НАБЧ; 10ХСНД. Трубы толщиной менее 12 мм из сталей 10 и 20 и марки 16ГС основного слоя двухслойной стали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УОНИИ 13/55, </a:t>
                      </a:r>
                      <a:r>
                        <a:rPr lang="ru-RU" sz="12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ОК 53.70</a:t>
                      </a: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МТГ-01К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</a:t>
                      </a:r>
                      <a:r>
                        <a:rPr lang="ru-RU" sz="1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T W4Si1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Св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-08</a:t>
                      </a:r>
                      <a:r>
                        <a:rPr lang="ru-RU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Г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</a:t>
                      </a:r>
                      <a:b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CF 70S-6</a:t>
                      </a:r>
                      <a:b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 </a:t>
                      </a:r>
                      <a:r>
                        <a:rPr lang="en-US" sz="1200" b="1" kern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Autrod</a:t>
                      </a:r>
                      <a:r>
                        <a:rPr lang="en-US" sz="1200" b="1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12.51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PZ6113</a:t>
                      </a:r>
                      <a:b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Dual Shield Prime 81Ni1M H4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2820399"/>
                  </a:ext>
                </a:extLst>
              </a:tr>
              <a:tr h="532671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09Г2С; 10Г2; 10Г2С1 и марка 09Г2С основного слоя двухслойной стали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УОНИИ 13/55, </a:t>
                      </a:r>
                      <a:r>
                        <a:rPr lang="ru-RU" sz="12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ОК 53.70</a:t>
                      </a: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МТГ-01К, ОК 55.00 Р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T W4Si1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Св</a:t>
                      </a: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-08</a:t>
                      </a: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Г</a:t>
                      </a: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С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CF 70S-6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 Autrod 12.51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PZ6113</a:t>
                      </a:r>
                      <a:b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Dual Shield Prime 81Ni1M H4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4775298"/>
                  </a:ext>
                </a:extLst>
              </a:tr>
            </a:tbl>
          </a:graphicData>
        </a:graphic>
      </p:graphicFrame>
      <p:sp>
        <p:nvSpPr>
          <p:cNvPr id="7" name="Заголовок 4">
            <a:extLst>
              <a:ext uri="{FF2B5EF4-FFF2-40B4-BE49-F238E27FC236}">
                <a16:creationId xmlns:a16="http://schemas.microsoft.com/office/drawing/2014/main" id="{8B34656C-90BF-5D38-DEBA-7DC666BC5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737" y="554466"/>
            <a:ext cx="10296525" cy="1130291"/>
          </a:xfrm>
        </p:spPr>
        <p:txBody>
          <a:bodyPr/>
          <a:lstStyle/>
          <a:p>
            <a:r>
              <a:rPr lang="ru-RU" dirty="0"/>
              <a:t>материалы для сварки сталей, применяемых в отрасли</a:t>
            </a:r>
          </a:p>
        </p:txBody>
      </p:sp>
    </p:spTree>
    <p:extLst>
      <p:ext uri="{BB962C8B-B14F-4D97-AF65-F5344CB8AC3E}">
        <p14:creationId xmlns:p14="http://schemas.microsoft.com/office/powerpoint/2010/main" val="14748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2DA8F0A-A5DD-3116-CB8A-1A492B83D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ED43D-7F80-764B-BDCD-2BAF5423D686}" type="datetime4">
              <a:rPr lang="en-CA" smtClean="0"/>
              <a:t>July 7, 2026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91AA35A-5370-736C-1198-6E8DF69C3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7B7DD6B-3007-1DCA-DDBC-1DC22C073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9E0B6B7-312C-53C4-46BB-6D5A647AAD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853877"/>
              </p:ext>
            </p:extLst>
          </p:nvPr>
        </p:nvGraphicFramePr>
        <p:xfrm>
          <a:off x="865520" y="954695"/>
          <a:ext cx="10378743" cy="4188390"/>
        </p:xfrm>
        <a:graphic>
          <a:graphicData uri="http://schemas.openxmlformats.org/drawingml/2006/table">
            <a:tbl>
              <a:tblPr firstRow="1" firstCol="1" bandRow="1"/>
              <a:tblGrid>
                <a:gridCol w="3039626">
                  <a:extLst>
                    <a:ext uri="{9D8B030D-6E8A-4147-A177-3AD203B41FA5}">
                      <a16:colId xmlns:a16="http://schemas.microsoft.com/office/drawing/2014/main" val="2647323763"/>
                    </a:ext>
                  </a:extLst>
                </a:gridCol>
                <a:gridCol w="1856263">
                  <a:extLst>
                    <a:ext uri="{9D8B030D-6E8A-4147-A177-3AD203B41FA5}">
                      <a16:colId xmlns:a16="http://schemas.microsoft.com/office/drawing/2014/main" val="3437449112"/>
                    </a:ext>
                  </a:extLst>
                </a:gridCol>
                <a:gridCol w="1948637">
                  <a:extLst>
                    <a:ext uri="{9D8B030D-6E8A-4147-A177-3AD203B41FA5}">
                      <a16:colId xmlns:a16="http://schemas.microsoft.com/office/drawing/2014/main" val="2868981922"/>
                    </a:ext>
                  </a:extLst>
                </a:gridCol>
                <a:gridCol w="1961853">
                  <a:extLst>
                    <a:ext uri="{9D8B030D-6E8A-4147-A177-3AD203B41FA5}">
                      <a16:colId xmlns:a16="http://schemas.microsoft.com/office/drawing/2014/main" val="1711062156"/>
                    </a:ext>
                  </a:extLst>
                </a:gridCol>
                <a:gridCol w="1572364">
                  <a:extLst>
                    <a:ext uri="{9D8B030D-6E8A-4147-A177-3AD203B41FA5}">
                      <a16:colId xmlns:a16="http://schemas.microsoft.com/office/drawing/2014/main" val="1050679857"/>
                    </a:ext>
                  </a:extLst>
                </a:gridCol>
              </a:tblGrid>
              <a:tr h="492189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1" kern="0" dirty="0">
                          <a:solidFill>
                            <a:srgbClr val="0F1115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500" b="1" kern="0" dirty="0">
                          <a:solidFill>
                            <a:srgbClr val="0F1115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Марка стали</a:t>
                      </a:r>
                      <a:endParaRPr lang="ru-RU" sz="1000" b="1" kern="100" dirty="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kern="0" dirty="0">
                          <a:solidFill>
                            <a:srgbClr val="0F1115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Электроды </a:t>
                      </a:r>
                      <a:endParaRPr lang="ru-RU" sz="1000" b="1" kern="100" dirty="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kern="0" dirty="0">
                          <a:solidFill>
                            <a:srgbClr val="0F1115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Прутки </a:t>
                      </a:r>
                      <a:endParaRPr lang="ru-RU" sz="1000" b="1" kern="100" dirty="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kern="0" dirty="0">
                          <a:solidFill>
                            <a:srgbClr val="0F1115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Проволоки</a:t>
                      </a:r>
                      <a:endParaRPr lang="ru-RU" sz="1000" b="1" kern="100" dirty="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500" b="1" kern="0" dirty="0">
                          <a:solidFill>
                            <a:srgbClr val="0F1115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Порошковые проволоки</a:t>
                      </a:r>
                      <a:endParaRPr lang="ru-RU" sz="1000" b="1" kern="100" dirty="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99" marR="578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835188"/>
                  </a:ext>
                </a:extLst>
              </a:tr>
              <a:tr h="492189"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0" dirty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Теплоустойчивые перлитные и мартенситные стали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709070"/>
                  </a:ext>
                </a:extLst>
              </a:tr>
              <a:tr h="4921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12МХ и марка 12МХ основного слоя двухслойной стали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ОК 76.18 L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 Tigrod 13.16 A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 AristoRod 13.12 A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40559"/>
                  </a:ext>
                </a:extLst>
              </a:tr>
              <a:tr h="4921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12ХМ; 15ХМ и марка 12ХМ основного слоя двухслойной стали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ОК 76.18 L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 Tigrod 13.16 A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 AristoRod 13.12 A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1533767"/>
                  </a:ext>
                </a:extLst>
              </a:tr>
              <a:tr h="175283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12Х1МФ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ЦЛ-20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T 80S-B2V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9334827"/>
                  </a:ext>
                </a:extLst>
              </a:tr>
              <a:tr h="350566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10Х2М1А-А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ОК 76.18 L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 Tigrod 13.17 A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 AristoRod 13.22 A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4201352"/>
                  </a:ext>
                </a:extLst>
              </a:tr>
              <a:tr h="525849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10Х2М1А-А; 20Х2МА и марка 20Х2МА основного слоя двухслойной стали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ОК 76.28 L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 Tigrod 13.17 A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 AristoRod 13.22 A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025240"/>
                  </a:ext>
                </a:extLst>
              </a:tr>
              <a:tr h="350566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1Х2М1, 12Х1МФ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ОК 76.28 L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 Tigrod 13.17 A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OK AristoRod 13.22 A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590883"/>
                  </a:ext>
                </a:extLst>
              </a:tr>
              <a:tr h="175283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15Х5; 15Х5М; 15Х5М; 15Х5ВФ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ОК 76.35 Р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T 80S-B6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CF 80S-B6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3820304"/>
                  </a:ext>
                </a:extLst>
              </a:tr>
              <a:tr h="175283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12Х8ВФ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ОК 76.35 Р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T 80S-B8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5844489"/>
                  </a:ext>
                </a:extLst>
              </a:tr>
              <a:tr h="328126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Х9М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Xpert 9015-B91  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T 90S-B91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157" marR="5715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9426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5716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482EE13-16B0-D0B3-3B66-54841754A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ED43D-7F80-764B-BDCD-2BAF5423D686}" type="datetime4">
              <a:rPr lang="en-CA" smtClean="0"/>
              <a:t>July 7, 2026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74E54C3-256D-60BC-0C4D-0036A17C5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24779" y="6440769"/>
            <a:ext cx="10296525" cy="563607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* Сварка корня шва без поддува. Пруток с порошковым наполнителем.</a:t>
            </a:r>
          </a:p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7DAFA07-1FBD-4C57-A33C-2372A2C2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0B377642-993E-8989-AA8D-10AE82C39E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7349138"/>
              </p:ext>
            </p:extLst>
          </p:nvPr>
        </p:nvGraphicFramePr>
        <p:xfrm>
          <a:off x="838201" y="282141"/>
          <a:ext cx="11050438" cy="5873871"/>
        </p:xfrm>
        <a:graphic>
          <a:graphicData uri="http://schemas.openxmlformats.org/drawingml/2006/table">
            <a:tbl>
              <a:tblPr firstRow="1" firstCol="1" bandRow="1"/>
              <a:tblGrid>
                <a:gridCol w="3256323">
                  <a:extLst>
                    <a:ext uri="{9D8B030D-6E8A-4147-A177-3AD203B41FA5}">
                      <a16:colId xmlns:a16="http://schemas.microsoft.com/office/drawing/2014/main" val="1984977506"/>
                    </a:ext>
                  </a:extLst>
                </a:gridCol>
                <a:gridCol w="2410545">
                  <a:extLst>
                    <a:ext uri="{9D8B030D-6E8A-4147-A177-3AD203B41FA5}">
                      <a16:colId xmlns:a16="http://schemas.microsoft.com/office/drawing/2014/main" val="4118911468"/>
                    </a:ext>
                  </a:extLst>
                </a:gridCol>
                <a:gridCol w="1620623">
                  <a:extLst>
                    <a:ext uri="{9D8B030D-6E8A-4147-A177-3AD203B41FA5}">
                      <a16:colId xmlns:a16="http://schemas.microsoft.com/office/drawing/2014/main" val="3460624721"/>
                    </a:ext>
                  </a:extLst>
                </a:gridCol>
                <a:gridCol w="1884633">
                  <a:extLst>
                    <a:ext uri="{9D8B030D-6E8A-4147-A177-3AD203B41FA5}">
                      <a16:colId xmlns:a16="http://schemas.microsoft.com/office/drawing/2014/main" val="3446032763"/>
                    </a:ext>
                  </a:extLst>
                </a:gridCol>
                <a:gridCol w="1878314">
                  <a:extLst>
                    <a:ext uri="{9D8B030D-6E8A-4147-A177-3AD203B41FA5}">
                      <a16:colId xmlns:a16="http://schemas.microsoft.com/office/drawing/2014/main" val="715916904"/>
                    </a:ext>
                  </a:extLst>
                </a:gridCol>
              </a:tblGrid>
              <a:tr h="346091">
                <a:tc>
                  <a:txBody>
                    <a:bodyPr/>
                    <a:lstStyle/>
                    <a:p>
                      <a:pPr indent="2286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kern="0" dirty="0">
                          <a:solidFill>
                            <a:srgbClr val="0F1115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Марка стали</a:t>
                      </a:r>
                      <a:endParaRPr lang="ru-RU" sz="1400" b="1" kern="100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kern="0" dirty="0">
                          <a:solidFill>
                            <a:srgbClr val="0F1115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Электроды </a:t>
                      </a:r>
                      <a:endParaRPr lang="ru-RU" sz="1400" b="1" kern="100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kern="0" dirty="0">
                          <a:solidFill>
                            <a:srgbClr val="0F1115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Прутки </a:t>
                      </a:r>
                      <a:endParaRPr lang="ru-RU" sz="1400" b="1" kern="100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kern="0" dirty="0">
                          <a:solidFill>
                            <a:srgbClr val="0F1115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Проволоки</a:t>
                      </a:r>
                      <a:endParaRPr lang="ru-RU" sz="1400" b="1" kern="100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kern="0" dirty="0">
                          <a:solidFill>
                            <a:srgbClr val="0F1115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Порошковые проволоки</a:t>
                      </a:r>
                      <a:endParaRPr lang="ru-RU" sz="1400" b="1" kern="100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679629"/>
                  </a:ext>
                </a:extLst>
              </a:tr>
              <a:tr h="230727"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0" dirty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Высоколегированные (нержавеющие) стали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023450"/>
                  </a:ext>
                </a:extLst>
              </a:tr>
              <a:tr h="346091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08Х22Н6Т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Zuper Fab 2209,ESAB 304B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T 2209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T 308LSi 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*Weld T R308L 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M 2209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M 308LSi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Shield-Bright 308L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8076408"/>
                  </a:ext>
                </a:extLst>
              </a:tr>
              <a:tr h="230727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08Х18Г8Н2Т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ESAB 304B. ОЗЛ-8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T 308LSi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*Weld T R308L 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M 308LSi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Shield-Bright 308L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7958587"/>
                  </a:ext>
                </a:extLst>
              </a:tr>
              <a:tr h="346091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08Х21Н6М2Т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Zuper Fab 2209,       ESAB 304B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T 318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T 316LSi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*Weld T R316L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M 318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M 316LSi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Shield-Bright 316L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238681"/>
                  </a:ext>
                </a:extLst>
              </a:tr>
              <a:tr h="230727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07Х13АГ20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Zuper Fab 2209,ESAB 304B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T 308LSi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*Weld T R308L 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M 308LSi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Shield-Bright 308L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952910"/>
                  </a:ext>
                </a:extLst>
              </a:tr>
              <a:tr h="431917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03Х19АГЗН10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ESAB 304B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T 308LSi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*Weld T R308L 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M 308LSi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Shield-Bright 308L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7419067"/>
                  </a:ext>
                </a:extLst>
              </a:tr>
              <a:tr h="346091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12Х18Н10Т, 08Х18Н10Т, 12Х18Н10Т, 12Х18Н8ТЛ, 08Х18Н12Б, 12X18H12T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ЦЛ-11</a:t>
                      </a:r>
                      <a:r>
                        <a:rPr lang="ru-RU" sz="1200" kern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ESAB 304B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T 347Si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*Weld T R347L 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M 347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Shield-Bright 347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1061569"/>
                  </a:ext>
                </a:extLst>
              </a:tr>
              <a:tr h="431917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08Х17Н13М2Т, 12Х18Н13М3Т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ЭА400/10Т, ESAB 316B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T 318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T 316LSi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*Weld T R316L 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M 318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M 316LSi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Shield-Bright 316L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4937381"/>
                  </a:ext>
                </a:extLst>
              </a:tr>
              <a:tr h="461455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08X13 применяется для коррозионностойкого слоя двухслойной стали и для внутренних устройств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ОЗЛ-6; 3ИО-8;         ESAB 309LC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T 309LSi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*Weld T R309L 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M 309LSi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Shield-Bright 309L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5157284"/>
                  </a:ext>
                </a:extLst>
              </a:tr>
              <a:tr h="323938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08Х17Т для внутренних устройств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ОЗЛ-6; 3ИО-8; ESAB 309LC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T 309LSi</a:t>
                      </a:r>
                      <a:b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*Weld T R309L 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Weld M 309LSi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Shield-Bright 309L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7484376"/>
                  </a:ext>
                </a:extLst>
              </a:tr>
              <a:tr h="324362">
                <a:tc>
                  <a:txBody>
                    <a:bodyPr/>
                    <a:lstStyle/>
                    <a:p>
                      <a:pPr indent="15240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15X25T для внутренних устройств ХН32Т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0">
                          <a:solidFill>
                            <a:srgbClr val="0F1115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EWAC CP GW 068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NickelRod T NiCrMo-3 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NickelRod M NiCrMo-3</a:t>
                      </a:r>
                      <a:endParaRPr lang="ru-RU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kern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7619" marR="376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70443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5518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B93FF1-16BC-A66A-1D98-EC1C0B375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ED43D-7F80-764B-BDCD-2BAF5423D686}" type="datetime4">
              <a:rPr lang="en-CA" smtClean="0"/>
              <a:t>July 7, 2026</a:t>
            </a:fld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9972D25-E2A0-B3AE-CE5A-BBECECF7B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5</a:t>
            </a:fld>
            <a:endParaRPr lang="en-US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2977D4E-A96C-E119-28D6-E892132BF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737" y="554466"/>
            <a:ext cx="10296525" cy="1130291"/>
          </a:xfrm>
        </p:spPr>
        <p:txBody>
          <a:bodyPr/>
          <a:lstStyle/>
          <a:p>
            <a:r>
              <a:rPr lang="ru-RU" dirty="0"/>
              <a:t>Электроды для сварки и ремонта разнородных сталей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715C7DFF-39B8-B991-E43F-B7A7EA19A3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714998"/>
              </p:ext>
            </p:extLst>
          </p:nvPr>
        </p:nvGraphicFramePr>
        <p:xfrm>
          <a:off x="681488" y="1806371"/>
          <a:ext cx="11128074" cy="4404644"/>
        </p:xfrm>
        <a:graphic>
          <a:graphicData uri="http://schemas.openxmlformats.org/drawingml/2006/table">
            <a:tbl>
              <a:tblPr/>
              <a:tblGrid>
                <a:gridCol w="2721975">
                  <a:extLst>
                    <a:ext uri="{9D8B030D-6E8A-4147-A177-3AD203B41FA5}">
                      <a16:colId xmlns:a16="http://schemas.microsoft.com/office/drawing/2014/main" val="615552188"/>
                    </a:ext>
                  </a:extLst>
                </a:gridCol>
                <a:gridCol w="3922847">
                  <a:extLst>
                    <a:ext uri="{9D8B030D-6E8A-4147-A177-3AD203B41FA5}">
                      <a16:colId xmlns:a16="http://schemas.microsoft.com/office/drawing/2014/main" val="1648149932"/>
                    </a:ext>
                  </a:extLst>
                </a:gridCol>
                <a:gridCol w="1895328">
                  <a:extLst>
                    <a:ext uri="{9D8B030D-6E8A-4147-A177-3AD203B41FA5}">
                      <a16:colId xmlns:a16="http://schemas.microsoft.com/office/drawing/2014/main" val="1290564567"/>
                    </a:ext>
                  </a:extLst>
                </a:gridCol>
                <a:gridCol w="2587924">
                  <a:extLst>
                    <a:ext uri="{9D8B030D-6E8A-4147-A177-3AD203B41FA5}">
                      <a16:colId xmlns:a16="http://schemas.microsoft.com/office/drawing/2014/main" val="1944250457"/>
                    </a:ext>
                  </a:extLst>
                </a:gridCol>
              </a:tblGrid>
              <a:tr h="545636"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Сочетание марок сталей в сварном соединении (А+Б)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Сварочный электрод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Требования к металлу шва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970806"/>
                  </a:ext>
                </a:extLst>
              </a:tr>
              <a:tr h="26872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482732"/>
                  </a:ext>
                </a:extLst>
              </a:tr>
              <a:tr h="3996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Вст3пс, Вст3сп, Вст3Гпс, 10, 15, 20, 15К, 16К, 18К, 20К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6ГС, 17ГС, 09Г2, 09Г2С, 10Г2СЛ, 10Г2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 46.00 Р,  МР-3,  ОЗС-12,  УОНИИ 13/45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9944978"/>
                  </a:ext>
                </a:extLst>
              </a:tr>
              <a:tr h="3996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Вст3пс, Вст3сп, Вст3Гпс, 10, 15, 20, 15К, 16К, 18К, 20К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12МХ, 12ХМ, 15ХМ, 15ХМА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 48 Р, МТГ-01К, УОНИ 13/55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7839671"/>
                  </a:ext>
                </a:extLst>
              </a:tr>
              <a:tr h="3996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16ГС, 17ГС, 09Г2С, 09Г2, 10Г2С1, 10Г2 1Х2М1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10X5, 15Х5М, 15Х5ВФ, 20Х5МЛ, 20Х5ВЛ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53.70, МТГ-01К,  УОНИ13/55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92316"/>
                  </a:ext>
                </a:extLst>
              </a:tr>
              <a:tr h="3996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12МХ, 12XM, 15XM, 15ХМА 1Х2М1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15Х5М, 15Х5ВФ, 20Х5МЛ, 20Х5ВЛ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 76.18 L, OK 76.28 L, ЦЛ-20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8910097"/>
                  </a:ext>
                </a:extLst>
              </a:tr>
              <a:tr h="7925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08Х22Н6Т,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08Х18Н10, 08Х18Н10Т, 12Х18Н9Т, 12Х18Н10Т, 12Х18Н12Т, 12Х18Н12Б, 0Х18Н11*, 08Х17Н13М2Т, 08Х17Н15М3Т, 10Х17Н13М2Т, 10Х17Н13М3Т, 10Х17Н14М3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ОЗЛ-8, ОК 61.30 Р, ESAB 304B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средах, не вызывающих МКК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9084258"/>
                  </a:ext>
                </a:extLst>
              </a:tr>
              <a:tr h="3996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08Х21Н6М2Т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08Х18Н10, 08Х18Н10Т, 12Х18Н9Т, 12Х18Н10Т, 12Х18Н12Т, 08Х18Н12Б, 03Х18Н11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ОЗЛ-8, ОК 61.30 Р, ESAB 304B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средах, не вызывающих МКК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8035587"/>
                  </a:ext>
                </a:extLst>
              </a:tr>
              <a:tr h="3996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08Х18Г8Н2Т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08Х18Н10, 08Х18Н10Т, 08Х18Н12Б, 03X18H11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ЦЛ-11, ESAB 304B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наличии требований по стойкости против МКК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7207402"/>
                  </a:ext>
                </a:extLst>
              </a:tr>
              <a:tr h="3996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08X17Т для деталей внутренних устройств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08X18Н10, 08X18Н10Т, 12Х18Н9, 12Х18Н10Т, 12Х18Н12Т, 08Х18Н12Б, 03X18Н11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ОЗЛ-6,  ESAB 309LC, ОК 67.63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средах, не вызывающих МКК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46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4514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FDF0EA8-3DAB-0038-26C1-3C67699E8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ED43D-7F80-764B-BDCD-2BAF5423D686}" type="datetime4">
              <a:rPr lang="en-CA" smtClean="0"/>
              <a:t>July 7, 2026</a:t>
            </a:fld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3CEF53F-88F0-0A8F-F7D5-B58DBB10F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4BA14048-32A3-B5D7-008C-528E0185CD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945266"/>
              </p:ext>
            </p:extLst>
          </p:nvPr>
        </p:nvGraphicFramePr>
        <p:xfrm>
          <a:off x="621102" y="307955"/>
          <a:ext cx="10826151" cy="5771865"/>
        </p:xfrm>
        <a:graphic>
          <a:graphicData uri="http://schemas.openxmlformats.org/drawingml/2006/table">
            <a:tbl>
              <a:tblPr/>
              <a:tblGrid>
                <a:gridCol w="2648124">
                  <a:extLst>
                    <a:ext uri="{9D8B030D-6E8A-4147-A177-3AD203B41FA5}">
                      <a16:colId xmlns:a16="http://schemas.microsoft.com/office/drawing/2014/main" val="485712904"/>
                    </a:ext>
                  </a:extLst>
                </a:gridCol>
                <a:gridCol w="3816413">
                  <a:extLst>
                    <a:ext uri="{9D8B030D-6E8A-4147-A177-3AD203B41FA5}">
                      <a16:colId xmlns:a16="http://schemas.microsoft.com/office/drawing/2014/main" val="78846023"/>
                    </a:ext>
                  </a:extLst>
                </a:gridCol>
                <a:gridCol w="1618414">
                  <a:extLst>
                    <a:ext uri="{9D8B030D-6E8A-4147-A177-3AD203B41FA5}">
                      <a16:colId xmlns:a16="http://schemas.microsoft.com/office/drawing/2014/main" val="375195939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597387815"/>
                    </a:ext>
                  </a:extLst>
                </a:gridCol>
              </a:tblGrid>
              <a:tr h="312022"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Сочетание марок сталей в сварном соединении (А+Б)</a:t>
                      </a:r>
                    </a:p>
                  </a:txBody>
                  <a:tcPr marL="3284" marR="3284" marT="32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Сварочный электрод</a:t>
                      </a:r>
                    </a:p>
                  </a:txBody>
                  <a:tcPr marL="3284" marR="3284" marT="32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Требования к металлу шва</a:t>
                      </a:r>
                    </a:p>
                  </a:txBody>
                  <a:tcPr marL="3284" marR="3284" marT="32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350844"/>
                  </a:ext>
                </a:extLst>
              </a:tr>
              <a:tr h="19049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58019"/>
                  </a:ext>
                </a:extLst>
              </a:tr>
              <a:tr h="19049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Вст3пс, Вст3сп, Вст3Гпс, 10, 15, 20, 15К, 16К, 18К, 20К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08Х18Н10, 08Х18Н10Т, 12Х18Н9Т, 12Х18Н10Т, 12Х18Н12Т, 08Х18Н12В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ОЗЛ-6,  ESAB 309LC, ОК 67.63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средах, не вызывающих МКК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3951948"/>
                  </a:ext>
                </a:extLst>
              </a:tr>
              <a:tr h="19049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16ГС, 17ГС, 09Г2, 10Г2, 10Г2С1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03Х18Н11, 08Х17Н13М2Т, 08Х17Н15М2Т, 10Х17Н13М2Т, 10Х17Н13М3Т, 10Х17Н14М3Т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ОЗЛ-6,  ESAB 309LC, ESAB 309LMo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средах, не вызывающих МКК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9143761"/>
                  </a:ext>
                </a:extLst>
              </a:tr>
              <a:tr h="28574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08Х18Н10, 08Х18Н10Т, 12Х18Н9Т, 12Х18Н10Т, 12Х18Н12Т, 08Х18Н12Т, 03Х18Н11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08Х17Н13М2, 08X17H15M3T, 10Х17Н13М2Т, 10Х17Н13М3Т, 10Х17Н14МЗ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ЦЛ-11,  ОК 61.85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наличии требований против МКК и температуре эксплуатации до 350°С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0359691"/>
                  </a:ext>
                </a:extLst>
              </a:tr>
              <a:tr h="3809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Вст3пс, Вст3сп, Вст3Гпс, 10, 15, 20, 15К, 16К, 18К, 20К, 16ГС, 09Г2С, 10Г2, 10Г2С1, 17ГС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08X13, 08X17Т, 15Х25Т (применяется для внутренних устройств сосудов и аппаратов, а также для коррозионностойкого слоя двухслойной стали - сталь 08X13)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ОЗЛ-6, ESAB 309LC, OK 67.45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отсутствии требований по стойкости против МКК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7719093"/>
                  </a:ext>
                </a:extLst>
              </a:tr>
              <a:tr h="76855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12МХ, 12ХМ, 15ХМ, 15ХМА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08X13, 08Х17Т, 15Х25Т (применяется для внутренних устройств сосудов и аппаратов, а сталь 08Х13, - также для коррозионностойкого слоя двухслойной стали)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ОЗЛ-6, ESAB 309LC, 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отсутствии требований по стойкости против МКК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808442"/>
                  </a:ext>
                </a:extLst>
              </a:tr>
              <a:tr h="58791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12МХ, 12ХМ, 15ХМ, 15ХМА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08X13, 08Х17Т, 15Х25Т (применяется для внутренних устройств сосудов и аппаратов, а сталь 08Х13, - также для коррозионностойкого слоя двухслойной стали)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EWAC CP GW 068, ЭА 395/9,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температуре эксплуатации до 450°С и отсутствии требований по стойкости против МКК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4047246"/>
                  </a:ext>
                </a:extLst>
              </a:tr>
              <a:tr h="5714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12МХ, 12ХМ, 15ХМ, 15ХМА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08X13, 08Х17Т, 15Х25Т (применяется для внутренних устройств сосудов и аппаратов, а сталь 08Х13, - также для коррозионностойкого слоя двухслойной стали)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EWAC CP GW 068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Температура эксплуатации по основному металлу, но не выше 550°С. При отсутствии требований по стойкости против МКК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359824"/>
                  </a:ext>
                </a:extLst>
              </a:tr>
              <a:tr h="5714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08X13, 08Х17Т, 15Х25Т (применяется для внутренних устройств сосудов и аппаратов, а 08Х13 - также для коррозионностойкого слоя двухслойной стали)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08Х22Н6Т, 08Х18Н10, 08Х18Н10Т, 12Х18Н9Т, 12Х18Н10Т, 12Х18Н12Т, 08Х18Н12Б, 08Х18Н11, 08Х17Н13М2Т, 08Х17Н15М3Т, 10Х17Н13М2Т, 10Х17Н13М3Т, 10Х17Н14М3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EWAC CP GW 068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наличии требований по стойкости против МКК</a:t>
                      </a:r>
                    </a:p>
                  </a:txBody>
                  <a:tcPr marL="3284" marR="3284" marT="32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1488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2026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D1C278-2F2E-7214-F0AC-44D2C02DE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ED43D-7F80-764B-BDCD-2BAF5423D686}" type="datetime4">
              <a:rPr lang="en-CA" smtClean="0"/>
              <a:t>July 7, 2026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36254AA-5419-12BE-0395-C75103834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07BC21-9877-42A9-79C4-24FBB75E2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7</a:t>
            </a:fld>
            <a:endParaRPr lang="en-US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4FABA33-64B7-8146-9B7D-9F4BF97F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548" y="452123"/>
            <a:ext cx="11508806" cy="1130291"/>
          </a:xfrm>
        </p:spPr>
        <p:txBody>
          <a:bodyPr/>
          <a:lstStyle/>
          <a:p>
            <a:r>
              <a:rPr lang="ru-RU" dirty="0"/>
              <a:t>Большинство марок электродов  предлагается в Упаковке </a:t>
            </a:r>
            <a:r>
              <a:rPr lang="en-US" dirty="0" err="1"/>
              <a:t>VacPac</a:t>
            </a:r>
            <a:r>
              <a:rPr lang="en-US" dirty="0"/>
              <a:t> (</a:t>
            </a:r>
            <a:r>
              <a:rPr lang="ru-RU" dirty="0"/>
              <a:t>ВАКПАК)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5D8964-702E-52A7-6E0E-1AABA658F314}"/>
              </a:ext>
            </a:extLst>
          </p:cNvPr>
          <p:cNvSpPr txBox="1"/>
          <p:nvPr/>
        </p:nvSpPr>
        <p:spPr>
          <a:xfrm>
            <a:off x="683644" y="2095352"/>
            <a:ext cx="6111814" cy="2037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процессе производства электроды упаковываются в пластиковую коробку </a:t>
            </a:r>
            <a:r>
              <a:rPr lang="ru-RU" sz="16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вакуумируютсяи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запаиваются в многослойную алюминиевую фольгу . Таким образом качество электродов на выходе их печи завода-изготовителя консервируется в упаковке. </a:t>
            </a:r>
          </a:p>
          <a:p>
            <a:r>
              <a:rPr lang="ru-RU" sz="16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ВакПакПачки</a:t>
            </a:r>
            <a:r>
              <a:rPr lang="ru-RU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далее упаковываются во внешнюю плотную коробку из гофрированного картона.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ED7F7B8-07B2-AD6A-0363-A77AD9CCC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6391" y="1557264"/>
            <a:ext cx="4853819" cy="403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207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966AAC4-1B66-0334-72A7-5A4C4E65C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ED43D-7F80-764B-BDCD-2BAF5423D686}" type="datetime4">
              <a:rPr lang="en-CA" smtClean="0"/>
              <a:t>July 7, 2026</a:t>
            </a:fld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6E88AB-5713-E204-B33B-D497DBDBC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8</a:t>
            </a:fld>
            <a:endParaRPr lang="en-US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00BEC93-5E35-135A-A9F5-F0B2A2D4D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737" y="554466"/>
            <a:ext cx="10723803" cy="637849"/>
          </a:xfrm>
        </p:spPr>
        <p:txBody>
          <a:bodyPr/>
          <a:lstStyle/>
          <a:p>
            <a:r>
              <a:rPr lang="ru-RU" dirty="0"/>
              <a:t>ЧТО ДАЕТ ПОТРЕБИТЕЛЮ </a:t>
            </a:r>
            <a:r>
              <a:rPr lang="en-US" dirty="0"/>
              <a:t>VACPAC (</a:t>
            </a:r>
            <a:r>
              <a:rPr lang="ru-RU" dirty="0"/>
              <a:t>ВАКПАК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A0931F-C368-9C08-78F0-E6A1D4457486}"/>
              </a:ext>
            </a:extLst>
          </p:cNvPr>
          <p:cNvSpPr txBox="1"/>
          <p:nvPr/>
        </p:nvSpPr>
        <p:spPr>
          <a:xfrm>
            <a:off x="543464" y="1313729"/>
            <a:ext cx="834821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ru-RU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ru-RU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-Гарантированно подготовленные сухие электроды на месте сварки. Снижение рисков порообразования и появления трещин.</a:t>
            </a:r>
          </a:p>
          <a:p>
            <a:r>
              <a:rPr lang="ru-RU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-Существенная Экономия за счет снижения требований к хранению и подготовки электродов под сварку</a:t>
            </a:r>
          </a:p>
          <a:p>
            <a:r>
              <a:rPr lang="ru-RU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-Плотная внешняя коробка снижает риск повреждения электродов при транспортировке.</a:t>
            </a:r>
          </a:p>
          <a:p>
            <a:r>
              <a:rPr lang="ru-RU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-Быстрая Готовность к выполнению  ремонта при аварии.</a:t>
            </a:r>
          </a:p>
          <a:p>
            <a:r>
              <a:rPr lang="ru-RU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-Удобство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ru-RU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и экономия в работе сварщика</a:t>
            </a:r>
          </a:p>
          <a:p>
            <a:endParaRPr lang="ru-RU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C7DC526-9223-8826-E6D3-CDD18C6A2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1280" y="1824487"/>
            <a:ext cx="245354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599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7477851-A069-3F53-6AE7-FB8E3575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ED43D-7F80-764B-BDCD-2BAF5423D686}" type="datetime4">
              <a:rPr lang="en-CA" smtClean="0"/>
              <a:t>July 7, 2026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B825D81-F692-9540-FE46-521C723E6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5BB624A-4073-9A6E-2E4C-2EC2220C5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4FD9-EB40-F045-BE7D-ED8C92CDEEF8}" type="slidenum">
              <a:rPr lang="en-US" smtClean="0"/>
              <a:t>9</a:t>
            </a:fld>
            <a:endParaRPr lang="en-US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5F3B485-3CDC-95F2-A4BE-2477FF330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737" y="554466"/>
            <a:ext cx="10296525" cy="1130291"/>
          </a:xfrm>
        </p:spPr>
        <p:txBody>
          <a:bodyPr/>
          <a:lstStyle/>
          <a:p>
            <a:r>
              <a:rPr lang="ru-RU" dirty="0"/>
              <a:t>УПАКОВКА </a:t>
            </a:r>
            <a:r>
              <a:rPr lang="en-US" dirty="0"/>
              <a:t>VACPAC</a:t>
            </a:r>
            <a:r>
              <a:rPr lang="ru-RU" dirty="0"/>
              <a:t> (ВАКПАК)</a:t>
            </a:r>
            <a:r>
              <a:rPr lang="en-US" dirty="0"/>
              <a:t>.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КОНКУРЕНТНЫЕ ПРЕИМУЩЕСТВА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8EE450-A84D-A6F8-78ED-CDF61E7C9577}"/>
              </a:ext>
            </a:extLst>
          </p:cNvPr>
          <p:cNvSpPr txBox="1"/>
          <p:nvPr/>
        </p:nvSpPr>
        <p:spPr>
          <a:xfrm>
            <a:off x="552091" y="1646973"/>
            <a:ext cx="8684642" cy="356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ru-RU" sz="12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Сохранение качества и свойств электродов на момент выхода с линии до места сварки на строительной площадке.</a:t>
            </a:r>
          </a:p>
          <a:p>
            <a:r>
              <a:rPr lang="ru-RU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Обычное хранение в тяжелых климатических условиях.</a:t>
            </a:r>
          </a:p>
          <a:p>
            <a:r>
              <a:rPr lang="ru-RU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Позволяет снижать требования к условиям хранения электродов и хранить электроды неограниченно долго в случае сохранения герметичности.</a:t>
            </a:r>
          </a:p>
          <a:p>
            <a:r>
              <a:rPr lang="ru-RU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Материал готов к использованию без подготовки</a:t>
            </a:r>
          </a:p>
          <a:p>
            <a:r>
              <a:rPr lang="ru-RU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Отсутствуют временные и финансовые затраты на подготовку материалов к работе</a:t>
            </a:r>
          </a:p>
          <a:p>
            <a:r>
              <a:rPr lang="ru-RU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Экономия на оборудовании и электроэнергии</a:t>
            </a:r>
          </a:p>
        </p:txBody>
      </p:sp>
    </p:spTree>
    <p:extLst>
      <p:ext uri="{BB962C8B-B14F-4D97-AF65-F5344CB8AC3E}">
        <p14:creationId xmlns:p14="http://schemas.microsoft.com/office/powerpoint/2010/main" val="695914288"/>
      </p:ext>
    </p:extLst>
  </p:cSld>
  <p:clrMapOvr>
    <a:masterClrMapping/>
  </p:clrMapOvr>
</p:sld>
</file>

<file path=ppt/theme/theme1.xml><?xml version="1.0" encoding="utf-8"?>
<a:theme xmlns:a="http://schemas.openxmlformats.org/drawingml/2006/main" name="ESAB Corporate">
  <a:themeElements>
    <a:clrScheme name="ESAB">
      <a:dk1>
        <a:srgbClr val="000000"/>
      </a:dk1>
      <a:lt1>
        <a:srgbClr val="FFFFFF"/>
      </a:lt1>
      <a:dk2>
        <a:srgbClr val="868A8D"/>
      </a:dk2>
      <a:lt2>
        <a:srgbClr val="B6C8D3"/>
      </a:lt2>
      <a:accent1>
        <a:srgbClr val="000000"/>
      </a:accent1>
      <a:accent2>
        <a:srgbClr val="FFE500"/>
      </a:accent2>
      <a:accent3>
        <a:srgbClr val="12572F"/>
      </a:accent3>
      <a:accent4>
        <a:srgbClr val="05488B"/>
      </a:accent4>
      <a:accent5>
        <a:srgbClr val="B22132"/>
      </a:accent5>
      <a:accent6>
        <a:srgbClr val="DA4D2F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lIns="180000" tIns="180000" rIns="180000" bIns="180000" rtlCol="0" anchor="ctr">
        <a:noAutofit/>
      </a:bodyPr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36000" rIns="0" bIns="36000" rtlCol="0">
        <a:spAutoFit/>
      </a:bodyPr>
      <a:lstStyle>
        <a:defPPr algn="l">
          <a:lnSpc>
            <a:spcPct val="103000"/>
          </a:lnSpc>
          <a:defRPr noProof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AB_CorporateTemplate_Update_v1_Full" id="{0A168F7D-7FCB-C349-8C33-AC9309C3231F}" vid="{CF8AD4B0-97F6-254D-A94D-39D882857A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159EBF6207D54F90E30C8AEF304B48" ma:contentTypeVersion="4" ma:contentTypeDescription="Create a new document." ma:contentTypeScope="" ma:versionID="4e373a9957b646339b3106963c66a29f">
  <xsd:schema xmlns:xsd="http://www.w3.org/2001/XMLSchema" xmlns:xs="http://www.w3.org/2001/XMLSchema" xmlns:p="http://schemas.microsoft.com/office/2006/metadata/properties" xmlns:ns1="http://schemas.microsoft.com/sharepoint/v3" xmlns:ns2="d94662d1-a866-402c-a7f0-b4ef2e87c5d9" targetNamespace="http://schemas.microsoft.com/office/2006/metadata/properties" ma:root="true" ma:fieldsID="304ffa2500f224fd54e045d77951b7a0" ns1:_="" ns2:_="">
    <xsd:import namespace="http://schemas.microsoft.com/sharepoint/v3"/>
    <xsd:import namespace="d94662d1-a866-402c-a7f0-b4ef2e87c5d9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4662d1-a866-402c-a7f0-b4ef2e87c5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998D073-B66B-4E2B-953C-A3DD0F351B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545385-C825-4E1D-8918-3743A1BF19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94662d1-a866-402c-a7f0-b4ef2e87c5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CC55DE6-037F-46E1-8A09-310BC6806B02}">
  <ds:schemaRefs>
    <ds:schemaRef ds:uri="http://purl.org/dc/elements/1.1/"/>
    <ds:schemaRef ds:uri="http://schemas.microsoft.com/office/2006/documentManagement/types"/>
    <ds:schemaRef ds:uri="http://schemas.microsoft.com/sharepoint/v3"/>
    <ds:schemaRef ds:uri="d94662d1-a866-402c-a7f0-b4ef2e87c5d9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ESAB_CorporateTemplate_Final_0620</Template>
  <TotalTime>43942</TotalTime>
  <Words>1615</Words>
  <Application>Microsoft Office PowerPoint</Application>
  <PresentationFormat>Широкоэкранный</PresentationFormat>
  <Paragraphs>272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Aptos</vt:lpstr>
      <vt:lpstr>Arial</vt:lpstr>
      <vt:lpstr>Arial Black</vt:lpstr>
      <vt:lpstr>Calibri</vt:lpstr>
      <vt:lpstr>System Font Regular</vt:lpstr>
      <vt:lpstr>Wingdings</vt:lpstr>
      <vt:lpstr>ESAB Corporate</vt:lpstr>
      <vt:lpstr>Рекомендации по выбору сварочных материалов</vt:lpstr>
      <vt:lpstr>материалы для сварки сталей, применяемых в отрасли</vt:lpstr>
      <vt:lpstr>Презентация PowerPoint</vt:lpstr>
      <vt:lpstr>Презентация PowerPoint</vt:lpstr>
      <vt:lpstr>Электроды для сварки и ремонта разнородных сталей</vt:lpstr>
      <vt:lpstr>Презентация PowerPoint</vt:lpstr>
      <vt:lpstr>Большинство марок электродов  предлагается в Упаковке VacPac (ВАКПАК)</vt:lpstr>
      <vt:lpstr>ЧТО ДАЕТ ПОТРЕБИТЕЛЮ VACPAC (ВАКПАК)</vt:lpstr>
      <vt:lpstr>УПАКОВКА VACPAC (ВАКПАК).  КОНКУРЕНТНЫЕ ПРЕИМУЩЕСТВА</vt:lpstr>
    </vt:vector>
  </TitlesOfParts>
  <Manager/>
  <Company>ESAB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Steve Molenda</dc:creator>
  <cp:keywords/>
  <dc:description/>
  <cp:lastModifiedBy>Alexey Belikov</cp:lastModifiedBy>
  <cp:revision>405</cp:revision>
  <dcterms:created xsi:type="dcterms:W3CDTF">2020-06-25T20:02:40Z</dcterms:created>
  <dcterms:modified xsi:type="dcterms:W3CDTF">2026-07-07T19:05:45Z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0x0101004A159EBF6207D54F90E30C8AEF304B48</vt:lpwstr>
  </property>
</Properties>
</file>